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721" r:id="rId5"/>
    <p:sldMasterId id="2147483674" r:id="rId6"/>
  </p:sldMasterIdLst>
  <p:notesMasterIdLst>
    <p:notesMasterId r:id="rId30"/>
  </p:notesMasterIdLst>
  <p:handoutMasterIdLst>
    <p:handoutMasterId r:id="rId31"/>
  </p:handoutMasterIdLst>
  <p:sldIdLst>
    <p:sldId id="381" r:id="rId7"/>
    <p:sldId id="375" r:id="rId8"/>
    <p:sldId id="405" r:id="rId9"/>
    <p:sldId id="349" r:id="rId10"/>
    <p:sldId id="474" r:id="rId11"/>
    <p:sldId id="462" r:id="rId12"/>
    <p:sldId id="464" r:id="rId13"/>
    <p:sldId id="473" r:id="rId14"/>
    <p:sldId id="475" r:id="rId15"/>
    <p:sldId id="479" r:id="rId16"/>
    <p:sldId id="480" r:id="rId17"/>
    <p:sldId id="476" r:id="rId18"/>
    <p:sldId id="346" r:id="rId19"/>
    <p:sldId id="506" r:id="rId20"/>
    <p:sldId id="477" r:id="rId21"/>
    <p:sldId id="482" r:id="rId22"/>
    <p:sldId id="486" r:id="rId23"/>
    <p:sldId id="478" r:id="rId24"/>
    <p:sldId id="487" r:id="rId25"/>
    <p:sldId id="347" r:id="rId26"/>
    <p:sldId id="504" r:id="rId27"/>
    <p:sldId id="505" r:id="rId28"/>
    <p:sldId id="377" r:id="rId29"/>
  </p:sldIdLst>
  <p:sldSz cx="12192000" cy="6858000"/>
  <p:notesSz cx="6858000" cy="9144000"/>
  <p:embeddedFontLst>
    <p:embeddedFont>
      <p:font typeface="Antonio" pitchFamily="2" charset="0"/>
      <p:regular r:id="rId32"/>
      <p:bold r:id="rId33"/>
    </p:embeddedFont>
    <p:embeddedFont>
      <p:font typeface="Antonio Light" pitchFamily="2" charset="0"/>
      <p:regular r:id="rId34"/>
    </p:embeddedFont>
    <p:embeddedFont>
      <p:font typeface="Palanquin" panose="020B0004020203020204" pitchFamily="3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FFF"/>
    <a:srgbClr val="FAD42F"/>
    <a:srgbClr val="A7D2FF"/>
    <a:srgbClr val="21296B"/>
    <a:srgbClr val="F47925"/>
    <a:srgbClr val="0044B5"/>
    <a:srgbClr val="FE372B"/>
    <a:srgbClr val="009464"/>
    <a:srgbClr val="FFBA00"/>
    <a:srgbClr val="4F82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C1287-CF95-D06D-2E67-0C11F171BC28}" v="149" dt="2026-02-27T14:23:25.095"/>
    <p1510:client id="{A43EACA6-529E-43EE-8FE3-CB9AF9A73E8F}" v="235" dt="2026-02-27T14:57:05.321"/>
    <p1510:client id="{F3C3734C-3870-EA3E-7137-7A72BF878FE7}" v="90" dt="2026-02-26T19:38:54.9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6247" autoAdjust="0"/>
  </p:normalViewPr>
  <p:slideViewPr>
    <p:cSldViewPr snapToGrid="0">
      <p:cViewPr varScale="1">
        <p:scale>
          <a:sx n="106" d="100"/>
          <a:sy n="106" d="100"/>
        </p:scale>
        <p:origin x="498" y="114"/>
      </p:cViewPr>
      <p:guideLst/>
    </p:cSldViewPr>
  </p:slideViewPr>
  <p:outlineViewPr>
    <p:cViewPr>
      <p:scale>
        <a:sx n="33" d="100"/>
        <a:sy n="33" d="100"/>
      </p:scale>
      <p:origin x="0" y="-57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font" Target="fonts/font3.fntdata"/><Relationship Id="rId42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5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2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Mansell" userId="f82d7272-38bd-4ef4-b0a6-a0fa3a48cd73" providerId="ADAL" clId="{662C0D2D-2A26-47A2-9AFF-1DB488D83C27}"/>
    <pc:docChg chg="undo redo custSel addSld delSld modSld sldOrd addMainMaster modMainMaster">
      <pc:chgData name="Sarah Mansell" userId="f82d7272-38bd-4ef4-b0a6-a0fa3a48cd73" providerId="ADAL" clId="{662C0D2D-2A26-47A2-9AFF-1DB488D83C27}" dt="2026-02-27T15:28:23.757" v="8485" actId="47"/>
      <pc:docMkLst>
        <pc:docMk/>
      </pc:docMkLst>
      <pc:sldChg chg="add del setBg">
        <pc:chgData name="Sarah Mansell" userId="f82d7272-38bd-4ef4-b0a6-a0fa3a48cd73" providerId="ADAL" clId="{662C0D2D-2A26-47A2-9AFF-1DB488D83C27}" dt="2026-02-26T17:10:52.669" v="20"/>
        <pc:sldMkLst>
          <pc:docMk/>
          <pc:sldMk cId="2299905058" sldId="258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2514084653" sldId="330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2197905859" sldId="331"/>
        </pc:sldMkLst>
      </pc:sldChg>
      <pc:sldChg chg="del ord">
        <pc:chgData name="Sarah Mansell" userId="f82d7272-38bd-4ef4-b0a6-a0fa3a48cd73" providerId="ADAL" clId="{662C0D2D-2A26-47A2-9AFF-1DB488D83C27}" dt="2026-02-26T17:21:49.102" v="589" actId="47"/>
        <pc:sldMkLst>
          <pc:docMk/>
          <pc:sldMk cId="2353152426" sldId="332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3831954165" sldId="336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1040549319" sldId="337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1399737280" sldId="338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1694238451" sldId="339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3252191362" sldId="340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123595805" sldId="341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174057189" sldId="342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1095066623" sldId="343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1305500784" sldId="344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3128974073" sldId="345"/>
        </pc:sldMkLst>
      </pc:sldChg>
      <pc:sldChg chg="modSp add del mod">
        <pc:chgData name="Sarah Mansell" userId="f82d7272-38bd-4ef4-b0a6-a0fa3a48cd73" providerId="ADAL" clId="{662C0D2D-2A26-47A2-9AFF-1DB488D83C27}" dt="2026-02-27T13:25:10.200" v="8391" actId="1076"/>
        <pc:sldMkLst>
          <pc:docMk/>
          <pc:sldMk cId="2085676733" sldId="346"/>
        </pc:sldMkLst>
        <pc:spChg chg="mod">
          <ac:chgData name="Sarah Mansell" userId="f82d7272-38bd-4ef4-b0a6-a0fa3a48cd73" providerId="ADAL" clId="{662C0D2D-2A26-47A2-9AFF-1DB488D83C27}" dt="2026-02-27T13:22:29.420" v="8348" actId="1076"/>
          <ac:spMkLst>
            <pc:docMk/>
            <pc:sldMk cId="2085676733" sldId="346"/>
            <ac:spMk id="5" creationId="{23911E65-300E-FBF0-A06C-F90A61F088DB}"/>
          </ac:spMkLst>
        </pc:spChg>
        <pc:spChg chg="mod">
          <ac:chgData name="Sarah Mansell" userId="f82d7272-38bd-4ef4-b0a6-a0fa3a48cd73" providerId="ADAL" clId="{662C0D2D-2A26-47A2-9AFF-1DB488D83C27}" dt="2026-02-27T13:25:10.200" v="8391" actId="1076"/>
          <ac:spMkLst>
            <pc:docMk/>
            <pc:sldMk cId="2085676733" sldId="346"/>
            <ac:spMk id="6" creationId="{2C5114C1-9CC4-A1C2-424C-E82A5D429E07}"/>
          </ac:spMkLst>
        </pc:spChg>
      </pc:sldChg>
      <pc:sldChg chg="addSp modSp add del mod">
        <pc:chgData name="Sarah Mansell" userId="f82d7272-38bd-4ef4-b0a6-a0fa3a48cd73" providerId="ADAL" clId="{662C0D2D-2A26-47A2-9AFF-1DB488D83C27}" dt="2026-02-27T15:25:23.941" v="8484" actId="14100"/>
        <pc:sldMkLst>
          <pc:docMk/>
          <pc:sldMk cId="2155735277" sldId="347"/>
        </pc:sldMkLst>
        <pc:spChg chg="mod">
          <ac:chgData name="Sarah Mansell" userId="f82d7272-38bd-4ef4-b0a6-a0fa3a48cd73" providerId="ADAL" clId="{662C0D2D-2A26-47A2-9AFF-1DB488D83C27}" dt="2026-02-27T15:25:23.941" v="8484" actId="14100"/>
          <ac:spMkLst>
            <pc:docMk/>
            <pc:sldMk cId="2155735277" sldId="347"/>
            <ac:spMk id="2" creationId="{673549AD-3766-58BA-3314-96539F731AC5}"/>
          </ac:spMkLst>
        </pc:spChg>
        <pc:spChg chg="mod">
          <ac:chgData name="Sarah Mansell" userId="f82d7272-38bd-4ef4-b0a6-a0fa3a48cd73" providerId="ADAL" clId="{662C0D2D-2A26-47A2-9AFF-1DB488D83C27}" dt="2026-02-26T22:10:53.237" v="7918" actId="1076"/>
          <ac:spMkLst>
            <pc:docMk/>
            <pc:sldMk cId="2155735277" sldId="347"/>
            <ac:spMk id="3" creationId="{E52B4088-95E0-370E-0F19-969D534D1DFF}"/>
          </ac:spMkLst>
        </pc:spChg>
        <pc:spChg chg="mod">
          <ac:chgData name="Sarah Mansell" userId="f82d7272-38bd-4ef4-b0a6-a0fa3a48cd73" providerId="ADAL" clId="{662C0D2D-2A26-47A2-9AFF-1DB488D83C27}" dt="2026-02-26T22:17:18.808" v="8193" actId="255"/>
          <ac:spMkLst>
            <pc:docMk/>
            <pc:sldMk cId="2155735277" sldId="347"/>
            <ac:spMk id="4" creationId="{35F58CE4-C4EC-A796-3F18-33951135EFC6}"/>
          </ac:spMkLst>
        </pc:spChg>
        <pc:spChg chg="mod">
          <ac:chgData name="Sarah Mansell" userId="f82d7272-38bd-4ef4-b0a6-a0fa3a48cd73" providerId="ADAL" clId="{662C0D2D-2A26-47A2-9AFF-1DB488D83C27}" dt="2026-02-26T22:11:25.248" v="7957" actId="1076"/>
          <ac:spMkLst>
            <pc:docMk/>
            <pc:sldMk cId="2155735277" sldId="347"/>
            <ac:spMk id="5" creationId="{959C2EC4-7016-6926-CA17-ED9654D846EE}"/>
          </ac:spMkLst>
        </pc:spChg>
        <pc:spChg chg="add mod">
          <ac:chgData name="Sarah Mansell" userId="f82d7272-38bd-4ef4-b0a6-a0fa3a48cd73" providerId="ADAL" clId="{662C0D2D-2A26-47A2-9AFF-1DB488D83C27}" dt="2026-02-26T22:09:30.657" v="7901" actId="767"/>
          <ac:spMkLst>
            <pc:docMk/>
            <pc:sldMk cId="2155735277" sldId="347"/>
            <ac:spMk id="6" creationId="{BAF93A31-16BD-E79E-529E-09348EAA4BB1}"/>
          </ac:spMkLst>
        </pc:spChg>
        <pc:spChg chg="add mod">
          <ac:chgData name="Sarah Mansell" userId="f82d7272-38bd-4ef4-b0a6-a0fa3a48cd73" providerId="ADAL" clId="{662C0D2D-2A26-47A2-9AFF-1DB488D83C27}" dt="2026-02-26T22:14:42.449" v="8040" actId="1076"/>
          <ac:spMkLst>
            <pc:docMk/>
            <pc:sldMk cId="2155735277" sldId="347"/>
            <ac:spMk id="7" creationId="{650785EF-BD91-60CC-B035-C887634EB444}"/>
          </ac:spMkLst>
        </pc:spChg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4114415179" sldId="348"/>
        </pc:sldMkLst>
      </pc:sldChg>
      <pc:sldChg chg="addSp delSp modSp mod ord modClrScheme chgLayout">
        <pc:chgData name="Sarah Mansell" userId="f82d7272-38bd-4ef4-b0a6-a0fa3a48cd73" providerId="ADAL" clId="{662C0D2D-2A26-47A2-9AFF-1DB488D83C27}" dt="2026-02-27T12:54:34.322" v="8325" actId="14826"/>
        <pc:sldMkLst>
          <pc:docMk/>
          <pc:sldMk cId="1793374237" sldId="349"/>
        </pc:sldMkLst>
        <pc:spChg chg="add del mod ord">
          <ac:chgData name="Sarah Mansell" userId="f82d7272-38bd-4ef4-b0a6-a0fa3a48cd73" providerId="ADAL" clId="{662C0D2D-2A26-47A2-9AFF-1DB488D83C27}" dt="2026-02-26T22:40:35.038" v="8310" actId="26606"/>
          <ac:spMkLst>
            <pc:docMk/>
            <pc:sldMk cId="1793374237" sldId="349"/>
            <ac:spMk id="2" creationId="{92D6F55D-E29D-1CD0-3326-6DC7C36FD52A}"/>
          </ac:spMkLst>
        </pc:spChg>
        <pc:spChg chg="mod">
          <ac:chgData name="Sarah Mansell" userId="f82d7272-38bd-4ef4-b0a6-a0fa3a48cd73" providerId="ADAL" clId="{662C0D2D-2A26-47A2-9AFF-1DB488D83C27}" dt="2026-02-26T22:40:35.038" v="8310" actId="26606"/>
          <ac:spMkLst>
            <pc:docMk/>
            <pc:sldMk cId="1793374237" sldId="349"/>
            <ac:spMk id="3" creationId="{FF5E4E70-E0F9-BBA7-3B32-76290FC16150}"/>
          </ac:spMkLst>
        </pc:spChg>
        <pc:spChg chg="add del">
          <ac:chgData name="Sarah Mansell" userId="f82d7272-38bd-4ef4-b0a6-a0fa3a48cd73" providerId="ADAL" clId="{662C0D2D-2A26-47A2-9AFF-1DB488D83C27}" dt="2026-02-26T22:40:35.038" v="8310" actId="26606"/>
          <ac:spMkLst>
            <pc:docMk/>
            <pc:sldMk cId="1793374237" sldId="349"/>
            <ac:spMk id="4" creationId="{4763A09E-D0E5-A936-8E89-D7544DE62DF9}"/>
          </ac:spMkLst>
        </pc:spChg>
        <pc:spChg chg="add del mod">
          <ac:chgData name="Sarah Mansell" userId="f82d7272-38bd-4ef4-b0a6-a0fa3a48cd73" providerId="ADAL" clId="{662C0D2D-2A26-47A2-9AFF-1DB488D83C27}" dt="2026-02-26T22:42:36.459" v="8314"/>
          <ac:spMkLst>
            <pc:docMk/>
            <pc:sldMk cId="1793374237" sldId="349"/>
            <ac:spMk id="7" creationId="{AED1B171-61A4-A652-F535-4643C7F65A57}"/>
          </ac:spMkLst>
        </pc:spChg>
        <pc:spChg chg="add del mod">
          <ac:chgData name="Sarah Mansell" userId="f82d7272-38bd-4ef4-b0a6-a0fa3a48cd73" providerId="ADAL" clId="{662C0D2D-2A26-47A2-9AFF-1DB488D83C27}" dt="2026-02-26T22:40:38.949" v="8311" actId="478"/>
          <ac:spMkLst>
            <pc:docMk/>
            <pc:sldMk cId="1793374237" sldId="349"/>
            <ac:spMk id="8" creationId="{2005B977-FAAC-FBE7-03C6-B5444CBBC092}"/>
          </ac:spMkLst>
        </pc:spChg>
        <pc:spChg chg="add del mod">
          <ac:chgData name="Sarah Mansell" userId="f82d7272-38bd-4ef4-b0a6-a0fa3a48cd73" providerId="ADAL" clId="{662C0D2D-2A26-47A2-9AFF-1DB488D83C27}" dt="2026-02-26T22:40:33.731" v="8309" actId="26606"/>
          <ac:spMkLst>
            <pc:docMk/>
            <pc:sldMk cId="1793374237" sldId="349"/>
            <ac:spMk id="9" creationId="{AED1B171-61A4-A652-F535-4643C7F65A57}"/>
          </ac:spMkLst>
        </pc:spChg>
        <pc:spChg chg="add del mod">
          <ac:chgData name="Sarah Mansell" userId="f82d7272-38bd-4ef4-b0a6-a0fa3a48cd73" providerId="ADAL" clId="{662C0D2D-2A26-47A2-9AFF-1DB488D83C27}" dt="2026-02-26T22:40:28.163" v="8307" actId="26606"/>
          <ac:spMkLst>
            <pc:docMk/>
            <pc:sldMk cId="1793374237" sldId="349"/>
            <ac:spMk id="10" creationId="{79D6A1AF-DE73-803D-71C6-BC71455632B5}"/>
          </ac:spMkLst>
        </pc:spChg>
        <pc:spChg chg="add del mod">
          <ac:chgData name="Sarah Mansell" userId="f82d7272-38bd-4ef4-b0a6-a0fa3a48cd73" providerId="ADAL" clId="{662C0D2D-2A26-47A2-9AFF-1DB488D83C27}" dt="2026-02-26T22:40:33.731" v="8309" actId="26606"/>
          <ac:spMkLst>
            <pc:docMk/>
            <pc:sldMk cId="1793374237" sldId="349"/>
            <ac:spMk id="11" creationId="{2005B977-FAAC-FBE7-03C6-B5444CBBC092}"/>
          </ac:spMkLst>
        </pc:spChg>
        <pc:spChg chg="add del mod">
          <ac:chgData name="Sarah Mansell" userId="f82d7272-38bd-4ef4-b0a6-a0fa3a48cd73" providerId="ADAL" clId="{662C0D2D-2A26-47A2-9AFF-1DB488D83C27}" dt="2026-02-27T12:53:57.427" v="8324" actId="931"/>
          <ac:spMkLst>
            <pc:docMk/>
            <pc:sldMk cId="1793374237" sldId="349"/>
            <ac:spMk id="14" creationId="{11B3A570-AB88-D5B9-06F1-CC658C9B6E50}"/>
          </ac:spMkLst>
        </pc:spChg>
        <pc:graphicFrameChg chg="add del">
          <ac:chgData name="Sarah Mansell" userId="f82d7272-38bd-4ef4-b0a6-a0fa3a48cd73" providerId="ADAL" clId="{662C0D2D-2A26-47A2-9AFF-1DB488D83C27}" dt="2026-02-26T22:40:28.163" v="8307" actId="26606"/>
          <ac:graphicFrameMkLst>
            <pc:docMk/>
            <pc:sldMk cId="1793374237" sldId="349"/>
            <ac:graphicFrameMk id="6" creationId="{1479D1D5-D5B1-B9B4-0846-E2A8D3D867C6}"/>
          </ac:graphicFrameMkLst>
        </pc:graphicFrameChg>
        <pc:picChg chg="add mod">
          <ac:chgData name="Sarah Mansell" userId="f82d7272-38bd-4ef4-b0a6-a0fa3a48cd73" providerId="ADAL" clId="{662C0D2D-2A26-47A2-9AFF-1DB488D83C27}" dt="2026-02-26T22:41:29.150" v="8313"/>
          <ac:picMkLst>
            <pc:docMk/>
            <pc:sldMk cId="1793374237" sldId="349"/>
            <ac:picMk id="5" creationId="{774F3A16-E225-06FB-1CF0-CD04E0BFFA41}"/>
          </ac:picMkLst>
        </pc:picChg>
        <pc:picChg chg="add mod ord">
          <ac:chgData name="Sarah Mansell" userId="f82d7272-38bd-4ef4-b0a6-a0fa3a48cd73" providerId="ADAL" clId="{662C0D2D-2A26-47A2-9AFF-1DB488D83C27}" dt="2026-02-27T12:54:34.322" v="8325" actId="14826"/>
          <ac:picMkLst>
            <pc:docMk/>
            <pc:sldMk cId="1793374237" sldId="349"/>
            <ac:picMk id="5" creationId="{7E0C183F-B814-3E96-9686-8951F8C74115}"/>
          </ac:picMkLst>
        </pc:picChg>
        <pc:picChg chg="add del mod">
          <ac:chgData name="Sarah Mansell" userId="f82d7272-38bd-4ef4-b0a6-a0fa3a48cd73" providerId="ADAL" clId="{662C0D2D-2A26-47A2-9AFF-1DB488D83C27}" dt="2026-02-26T22:44:45.055" v="8317" actId="478"/>
          <ac:picMkLst>
            <pc:docMk/>
            <pc:sldMk cId="1793374237" sldId="349"/>
            <ac:picMk id="12" creationId="{5BDB2E18-DF1C-9292-C09C-50F61AA9EE01}"/>
          </ac:picMkLst>
        </pc:picChg>
      </pc:sldChg>
      <pc:sldChg chg="del">
        <pc:chgData name="Sarah Mansell" userId="f82d7272-38bd-4ef4-b0a6-a0fa3a48cd73" providerId="ADAL" clId="{662C0D2D-2A26-47A2-9AFF-1DB488D83C27}" dt="2026-02-26T17:27:31.162" v="1052" actId="2696"/>
        <pc:sldMkLst>
          <pc:docMk/>
          <pc:sldMk cId="3546557888" sldId="350"/>
        </pc:sldMkLst>
      </pc:sldChg>
      <pc:sldChg chg="addSp delSp modSp add del mod ord">
        <pc:chgData name="Sarah Mansell" userId="f82d7272-38bd-4ef4-b0a6-a0fa3a48cd73" providerId="ADAL" clId="{662C0D2D-2A26-47A2-9AFF-1DB488D83C27}" dt="2026-02-26T22:13:29.083" v="7995" actId="47"/>
        <pc:sldMkLst>
          <pc:docMk/>
          <pc:sldMk cId="4069853340" sldId="350"/>
        </pc:sldMkLst>
        <pc:spChg chg="mod">
          <ac:chgData name="Sarah Mansell" userId="f82d7272-38bd-4ef4-b0a6-a0fa3a48cd73" providerId="ADAL" clId="{662C0D2D-2A26-47A2-9AFF-1DB488D83C27}" dt="2026-02-26T22:08:06.142" v="7887" actId="20577"/>
          <ac:spMkLst>
            <pc:docMk/>
            <pc:sldMk cId="4069853340" sldId="350"/>
            <ac:spMk id="2" creationId="{A6707988-B9FA-87F5-0CD5-510C02FA71C1}"/>
          </ac:spMkLst>
        </pc:spChg>
        <pc:spChg chg="mod">
          <ac:chgData name="Sarah Mansell" userId="f82d7272-38bd-4ef4-b0a6-a0fa3a48cd73" providerId="ADAL" clId="{662C0D2D-2A26-47A2-9AFF-1DB488D83C27}" dt="2026-02-26T22:11:05.529" v="7920" actId="21"/>
          <ac:spMkLst>
            <pc:docMk/>
            <pc:sldMk cId="4069853340" sldId="350"/>
            <ac:spMk id="3" creationId="{42CABB79-26BD-DC1D-CC49-3A428D6D6094}"/>
          </ac:spMkLst>
        </pc:spChg>
        <pc:spChg chg="mod">
          <ac:chgData name="Sarah Mansell" userId="f82d7272-38bd-4ef4-b0a6-a0fa3a48cd73" providerId="ADAL" clId="{662C0D2D-2A26-47A2-9AFF-1DB488D83C27}" dt="2026-02-26T22:11:34.140" v="7958" actId="21"/>
          <ac:spMkLst>
            <pc:docMk/>
            <pc:sldMk cId="4069853340" sldId="350"/>
            <ac:spMk id="4" creationId="{8B76DAEF-F872-4347-080A-5240E96A6AB8}"/>
          </ac:spMkLst>
        </pc:spChg>
        <pc:spChg chg="mod">
          <ac:chgData name="Sarah Mansell" userId="f82d7272-38bd-4ef4-b0a6-a0fa3a48cd73" providerId="ADAL" clId="{662C0D2D-2A26-47A2-9AFF-1DB488D83C27}" dt="2026-02-26T22:10:34.454" v="7913" actId="21"/>
          <ac:spMkLst>
            <pc:docMk/>
            <pc:sldMk cId="4069853340" sldId="350"/>
            <ac:spMk id="5" creationId="{810B9D20-79A6-7BCC-DB2A-83E8CA2ECC20}"/>
          </ac:spMkLst>
        </pc:spChg>
        <pc:spChg chg="mod">
          <ac:chgData name="Sarah Mansell" userId="f82d7272-38bd-4ef4-b0a6-a0fa3a48cd73" providerId="ADAL" clId="{662C0D2D-2A26-47A2-9AFF-1DB488D83C27}" dt="2026-02-26T22:02:15.093" v="7440" actId="6549"/>
          <ac:spMkLst>
            <pc:docMk/>
            <pc:sldMk cId="4069853340" sldId="350"/>
            <ac:spMk id="6" creationId="{726606AE-5ADA-DD3E-EA2B-697AD53FFE89}"/>
          </ac:spMkLst>
        </pc:spChg>
        <pc:spChg chg="mod">
          <ac:chgData name="Sarah Mansell" userId="f82d7272-38bd-4ef4-b0a6-a0fa3a48cd73" providerId="ADAL" clId="{662C0D2D-2A26-47A2-9AFF-1DB488D83C27}" dt="2026-02-26T22:00:23.870" v="7236" actId="1076"/>
          <ac:spMkLst>
            <pc:docMk/>
            <pc:sldMk cId="4069853340" sldId="350"/>
            <ac:spMk id="7" creationId="{41F503E0-BC42-9FE0-398E-5E1003B12558}"/>
          </ac:spMkLst>
        </pc:spChg>
        <pc:spChg chg="del mod">
          <ac:chgData name="Sarah Mansell" userId="f82d7272-38bd-4ef4-b0a6-a0fa3a48cd73" providerId="ADAL" clId="{662C0D2D-2A26-47A2-9AFF-1DB488D83C27}" dt="2026-02-26T21:54:30.984" v="7030" actId="478"/>
          <ac:spMkLst>
            <pc:docMk/>
            <pc:sldMk cId="4069853340" sldId="350"/>
            <ac:spMk id="8" creationId="{F250EED7-D62B-2079-0128-8FFBAFFD1F0A}"/>
          </ac:spMkLst>
        </pc:spChg>
        <pc:spChg chg="del">
          <ac:chgData name="Sarah Mansell" userId="f82d7272-38bd-4ef4-b0a6-a0fa3a48cd73" providerId="ADAL" clId="{662C0D2D-2A26-47A2-9AFF-1DB488D83C27}" dt="2026-02-26T21:54:32.696" v="7031" actId="478"/>
          <ac:spMkLst>
            <pc:docMk/>
            <pc:sldMk cId="4069853340" sldId="350"/>
            <ac:spMk id="9" creationId="{D8BAADBB-0A09-3044-0327-A4609E4FA5B3}"/>
          </ac:spMkLst>
        </pc:spChg>
        <pc:spChg chg="add del">
          <ac:chgData name="Sarah Mansell" userId="f82d7272-38bd-4ef4-b0a6-a0fa3a48cd73" providerId="ADAL" clId="{662C0D2D-2A26-47A2-9AFF-1DB488D83C27}" dt="2026-02-26T21:57:33.365" v="7068" actId="478"/>
          <ac:spMkLst>
            <pc:docMk/>
            <pc:sldMk cId="4069853340" sldId="350"/>
            <ac:spMk id="10" creationId="{FB7D0330-5B3F-4A3C-63BF-300E8AF1D5B2}"/>
          </ac:spMkLst>
        </pc:spChg>
        <pc:spChg chg="mod">
          <ac:chgData name="Sarah Mansell" userId="f82d7272-38bd-4ef4-b0a6-a0fa3a48cd73" providerId="ADAL" clId="{662C0D2D-2A26-47A2-9AFF-1DB488D83C27}" dt="2026-02-26T22:09:36.472" v="7903" actId="21"/>
          <ac:spMkLst>
            <pc:docMk/>
            <pc:sldMk cId="4069853340" sldId="350"/>
            <ac:spMk id="11" creationId="{9832647E-A44F-FCD6-C558-51EE4CCE2C2A}"/>
          </ac:spMkLst>
        </pc:spChg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1156042809" sldId="351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3928022967" sldId="352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3328450181" sldId="353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3984304883" sldId="355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2287528540" sldId="356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3892864222" sldId="357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2460612623" sldId="358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1399563983" sldId="359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2846745230" sldId="360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4260290438" sldId="361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112918852" sldId="362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1234406" sldId="363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1602371342" sldId="364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1746643179" sldId="365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2546530916" sldId="366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481592748" sldId="367"/>
        </pc:sldMkLst>
      </pc:sldChg>
      <pc:sldChg chg="modSp add del mod">
        <pc:chgData name="Sarah Mansell" userId="f82d7272-38bd-4ef4-b0a6-a0fa3a48cd73" providerId="ADAL" clId="{662C0D2D-2A26-47A2-9AFF-1DB488D83C27}" dt="2026-02-26T19:14:43.651" v="3921" actId="47"/>
        <pc:sldMkLst>
          <pc:docMk/>
          <pc:sldMk cId="1922661160" sldId="368"/>
        </pc:sldMkLst>
        <pc:spChg chg="mod">
          <ac:chgData name="Sarah Mansell" userId="f82d7272-38bd-4ef4-b0a6-a0fa3a48cd73" providerId="ADAL" clId="{662C0D2D-2A26-47A2-9AFF-1DB488D83C27}" dt="2026-02-26T17:26:29.937" v="1051" actId="20577"/>
          <ac:spMkLst>
            <pc:docMk/>
            <pc:sldMk cId="1922661160" sldId="368"/>
            <ac:spMk id="3" creationId="{B9A86CD5-6050-F3EC-AE14-B2F74B1E409A}"/>
          </ac:spMkLst>
        </pc:spChg>
      </pc:sldChg>
      <pc:sldChg chg="del">
        <pc:chgData name="Sarah Mansell" userId="f82d7272-38bd-4ef4-b0a6-a0fa3a48cd73" providerId="ADAL" clId="{662C0D2D-2A26-47A2-9AFF-1DB488D83C27}" dt="2026-02-26T17:26:13.234" v="995" actId="2696"/>
        <pc:sldMkLst>
          <pc:docMk/>
          <pc:sldMk cId="2117536348" sldId="368"/>
        </pc:sldMkLst>
      </pc:sldChg>
      <pc:sldChg chg="modSp del mod ord">
        <pc:chgData name="Sarah Mansell" userId="f82d7272-38bd-4ef4-b0a6-a0fa3a48cd73" providerId="ADAL" clId="{662C0D2D-2A26-47A2-9AFF-1DB488D83C27}" dt="2026-02-26T21:49:33.654" v="6774" actId="47"/>
        <pc:sldMkLst>
          <pc:docMk/>
          <pc:sldMk cId="193165890" sldId="369"/>
        </pc:sldMkLst>
        <pc:spChg chg="mod">
          <ac:chgData name="Sarah Mansell" userId="f82d7272-38bd-4ef4-b0a6-a0fa3a48cd73" providerId="ADAL" clId="{662C0D2D-2A26-47A2-9AFF-1DB488D83C27}" dt="2026-02-26T17:25:49.103" v="994" actId="20577"/>
          <ac:spMkLst>
            <pc:docMk/>
            <pc:sldMk cId="193165890" sldId="369"/>
            <ac:spMk id="3" creationId="{B9A86CD5-6050-F3EC-AE14-B2F74B1E409A}"/>
          </ac:spMkLst>
        </pc:spChg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2408111890" sldId="370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1481879324" sldId="371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1820242588" sldId="372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4272559178" sldId="373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4276701301" sldId="374"/>
        </pc:sldMkLst>
      </pc:sldChg>
      <pc:sldChg chg="addSp delSp modSp add del mod modClrScheme chgLayout">
        <pc:chgData name="Sarah Mansell" userId="f82d7272-38bd-4ef4-b0a6-a0fa3a48cd73" providerId="ADAL" clId="{662C0D2D-2A26-47A2-9AFF-1DB488D83C27}" dt="2026-02-27T15:00:30.062" v="8420" actId="20577"/>
        <pc:sldMkLst>
          <pc:docMk/>
          <pc:sldMk cId="3302049914" sldId="375"/>
        </pc:sldMkLst>
        <pc:spChg chg="del">
          <ac:chgData name="Sarah Mansell" userId="f82d7272-38bd-4ef4-b0a6-a0fa3a48cd73" providerId="ADAL" clId="{662C0D2D-2A26-47A2-9AFF-1DB488D83C27}" dt="2026-02-26T19:52:27.486" v="3934" actId="931"/>
          <ac:spMkLst>
            <pc:docMk/>
            <pc:sldMk cId="3302049914" sldId="375"/>
            <ac:spMk id="2" creationId="{10103E6B-0F68-788E-175B-77AB33E79628}"/>
          </ac:spMkLst>
        </pc:spChg>
        <pc:spChg chg="mod ord">
          <ac:chgData name="Sarah Mansell" userId="f82d7272-38bd-4ef4-b0a6-a0fa3a48cd73" providerId="ADAL" clId="{662C0D2D-2A26-47A2-9AFF-1DB488D83C27}" dt="2026-02-26T22:37:54.788" v="8301" actId="26606"/>
          <ac:spMkLst>
            <pc:docMk/>
            <pc:sldMk cId="3302049914" sldId="375"/>
            <ac:spMk id="3" creationId="{AC444F36-C3CF-4F51-9109-8EE03A08DF55}"/>
          </ac:spMkLst>
        </pc:spChg>
        <pc:spChg chg="mod ord">
          <ac:chgData name="Sarah Mansell" userId="f82d7272-38bd-4ef4-b0a6-a0fa3a48cd73" providerId="ADAL" clId="{662C0D2D-2A26-47A2-9AFF-1DB488D83C27}" dt="2026-02-27T15:00:30.062" v="8420" actId="20577"/>
          <ac:spMkLst>
            <pc:docMk/>
            <pc:sldMk cId="3302049914" sldId="375"/>
            <ac:spMk id="4" creationId="{0636477D-4F26-A3E1-90C0-ECE76E38FC3E}"/>
          </ac:spMkLst>
        </pc:spChg>
        <pc:spChg chg="add del mod">
          <ac:chgData name="Sarah Mansell" userId="f82d7272-38bd-4ef4-b0a6-a0fa3a48cd73" providerId="ADAL" clId="{662C0D2D-2A26-47A2-9AFF-1DB488D83C27}" dt="2026-02-26T22:37:42.374" v="8300" actId="931"/>
          <ac:spMkLst>
            <pc:docMk/>
            <pc:sldMk cId="3302049914" sldId="375"/>
            <ac:spMk id="8" creationId="{2F023F5B-ACDA-82CC-2EFF-0907351ECC1C}"/>
          </ac:spMkLst>
        </pc:spChg>
        <pc:picChg chg="add del mod ord">
          <ac:chgData name="Sarah Mansell" userId="f82d7272-38bd-4ef4-b0a6-a0fa3a48cd73" providerId="ADAL" clId="{662C0D2D-2A26-47A2-9AFF-1DB488D83C27}" dt="2026-02-26T19:52:53.028" v="3937" actId="21"/>
          <ac:picMkLst>
            <pc:docMk/>
            <pc:sldMk cId="3302049914" sldId="375"/>
            <ac:picMk id="6" creationId="{D9A3CA19-C95E-B10F-37C0-1E6275DE6889}"/>
          </ac:picMkLst>
        </pc:picChg>
        <pc:picChg chg="add del mod ord">
          <ac:chgData name="Sarah Mansell" userId="f82d7272-38bd-4ef4-b0a6-a0fa3a48cd73" providerId="ADAL" clId="{662C0D2D-2A26-47A2-9AFF-1DB488D83C27}" dt="2026-02-26T19:53:22.838" v="3939" actId="931"/>
          <ac:picMkLst>
            <pc:docMk/>
            <pc:sldMk cId="3302049914" sldId="375"/>
            <ac:picMk id="10" creationId="{C596ED12-3D4A-AA63-EC15-69320011E3FD}"/>
          </ac:picMkLst>
        </pc:picChg>
        <pc:picChg chg="add mod ord">
          <ac:chgData name="Sarah Mansell" userId="f82d7272-38bd-4ef4-b0a6-a0fa3a48cd73" providerId="ADAL" clId="{662C0D2D-2A26-47A2-9AFF-1DB488D83C27}" dt="2026-02-26T22:40:03.184" v="8305" actId="14100"/>
          <ac:picMkLst>
            <pc:docMk/>
            <pc:sldMk cId="3302049914" sldId="375"/>
            <ac:picMk id="12" creationId="{31F0FDB9-7E89-E030-D96D-D2A1E7BEF908}"/>
          </ac:picMkLst>
        </pc:picChg>
      </pc:sldChg>
      <pc:sldChg chg="del">
        <pc:chgData name="Sarah Mansell" userId="f82d7272-38bd-4ef4-b0a6-a0fa3a48cd73" providerId="ADAL" clId="{662C0D2D-2A26-47A2-9AFF-1DB488D83C27}" dt="2026-02-26T17:29:08.830" v="1184" actId="47"/>
        <pc:sldMkLst>
          <pc:docMk/>
          <pc:sldMk cId="1560363010" sldId="376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1386756446" sldId="378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4078190282" sldId="379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1439330492" sldId="380"/>
        </pc:sldMkLst>
      </pc:sldChg>
      <pc:sldChg chg="addSp delSp modSp mod ord">
        <pc:chgData name="Sarah Mansell" userId="f82d7272-38bd-4ef4-b0a6-a0fa3a48cd73" providerId="ADAL" clId="{662C0D2D-2A26-47A2-9AFF-1DB488D83C27}" dt="2026-02-26T19:58:36.303" v="4042" actId="1076"/>
        <pc:sldMkLst>
          <pc:docMk/>
          <pc:sldMk cId="751065664" sldId="381"/>
        </pc:sldMkLst>
        <pc:spChg chg="add del">
          <ac:chgData name="Sarah Mansell" userId="f82d7272-38bd-4ef4-b0a6-a0fa3a48cd73" providerId="ADAL" clId="{662C0D2D-2A26-47A2-9AFF-1DB488D83C27}" dt="2026-02-26T19:40:31.936" v="3932" actId="931"/>
          <ac:spMkLst>
            <pc:docMk/>
            <pc:sldMk cId="751065664" sldId="381"/>
            <ac:spMk id="2" creationId="{F1A34DAA-C191-1338-16C2-132CF89AFCFA}"/>
          </ac:spMkLst>
        </pc:spChg>
        <pc:spChg chg="mod">
          <ac:chgData name="Sarah Mansell" userId="f82d7272-38bd-4ef4-b0a6-a0fa3a48cd73" providerId="ADAL" clId="{662C0D2D-2A26-47A2-9AFF-1DB488D83C27}" dt="2026-02-26T17:12:49.094" v="147" actId="14100"/>
          <ac:spMkLst>
            <pc:docMk/>
            <pc:sldMk cId="751065664" sldId="381"/>
            <ac:spMk id="3" creationId="{505322D8-1450-05AA-E267-EF0A330A9F0A}"/>
          </ac:spMkLst>
        </pc:spChg>
        <pc:spChg chg="mod">
          <ac:chgData name="Sarah Mansell" userId="f82d7272-38bd-4ef4-b0a6-a0fa3a48cd73" providerId="ADAL" clId="{662C0D2D-2A26-47A2-9AFF-1DB488D83C27}" dt="2026-02-26T17:12:30.922" v="84" actId="1076"/>
          <ac:spMkLst>
            <pc:docMk/>
            <pc:sldMk cId="751065664" sldId="381"/>
            <ac:spMk id="4" creationId="{C7A3BA57-3473-EE19-D841-6A9EBA13BFA5}"/>
          </ac:spMkLst>
        </pc:spChg>
        <pc:picChg chg="add del mod ord">
          <ac:chgData name="Sarah Mansell" userId="f82d7272-38bd-4ef4-b0a6-a0fa3a48cd73" providerId="ADAL" clId="{662C0D2D-2A26-47A2-9AFF-1DB488D83C27}" dt="2026-02-26T19:39:59.457" v="3931" actId="931"/>
          <ac:picMkLst>
            <pc:docMk/>
            <pc:sldMk cId="751065664" sldId="381"/>
            <ac:picMk id="6" creationId="{DB34391E-BCD8-3135-1551-D18C0D75E863}"/>
          </ac:picMkLst>
        </pc:picChg>
        <pc:picChg chg="add mod ord">
          <ac:chgData name="Sarah Mansell" userId="f82d7272-38bd-4ef4-b0a6-a0fa3a48cd73" providerId="ADAL" clId="{662C0D2D-2A26-47A2-9AFF-1DB488D83C27}" dt="2026-02-26T19:58:36.303" v="4042" actId="1076"/>
          <ac:picMkLst>
            <pc:docMk/>
            <pc:sldMk cId="751065664" sldId="381"/>
            <ac:picMk id="8" creationId="{D90E6F7D-2338-E911-4118-837E80D7B353}"/>
          </ac:picMkLst>
        </pc:picChg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3747571905" sldId="382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3525778415" sldId="383"/>
        </pc:sldMkLst>
      </pc:sldChg>
      <pc:sldChg chg="del">
        <pc:chgData name="Sarah Mansell" userId="f82d7272-38bd-4ef4-b0a6-a0fa3a48cd73" providerId="ADAL" clId="{662C0D2D-2A26-47A2-9AFF-1DB488D83C27}" dt="2026-02-26T17:29:25.077" v="1185" actId="47"/>
        <pc:sldMkLst>
          <pc:docMk/>
          <pc:sldMk cId="242804449" sldId="384"/>
        </pc:sldMkLst>
      </pc:sldChg>
      <pc:sldChg chg="del">
        <pc:chgData name="Sarah Mansell" userId="f82d7272-38bd-4ef4-b0a6-a0fa3a48cd73" providerId="ADAL" clId="{662C0D2D-2A26-47A2-9AFF-1DB488D83C27}" dt="2026-02-26T17:53:25.760" v="2959" actId="47"/>
        <pc:sldMkLst>
          <pc:docMk/>
          <pc:sldMk cId="982610145" sldId="391"/>
        </pc:sldMkLst>
      </pc:sldChg>
      <pc:sldChg chg="add del">
        <pc:chgData name="Sarah Mansell" userId="f82d7272-38bd-4ef4-b0a6-a0fa3a48cd73" providerId="ADAL" clId="{662C0D2D-2A26-47A2-9AFF-1DB488D83C27}" dt="2026-02-26T14:52:01.359" v="3" actId="47"/>
        <pc:sldMkLst>
          <pc:docMk/>
          <pc:sldMk cId="1567070917" sldId="392"/>
        </pc:sldMkLst>
      </pc:sldChg>
      <pc:sldChg chg="add del">
        <pc:chgData name="Sarah Mansell" userId="f82d7272-38bd-4ef4-b0a6-a0fa3a48cd73" providerId="ADAL" clId="{662C0D2D-2A26-47A2-9AFF-1DB488D83C27}" dt="2026-02-26T14:52:02.375" v="5" actId="47"/>
        <pc:sldMkLst>
          <pc:docMk/>
          <pc:sldMk cId="3730126072" sldId="393"/>
        </pc:sldMkLst>
      </pc:sldChg>
      <pc:sldChg chg="add del">
        <pc:chgData name="Sarah Mansell" userId="f82d7272-38bd-4ef4-b0a6-a0fa3a48cd73" providerId="ADAL" clId="{662C0D2D-2A26-47A2-9AFF-1DB488D83C27}" dt="2026-02-26T14:52:01.876" v="4" actId="47"/>
        <pc:sldMkLst>
          <pc:docMk/>
          <pc:sldMk cId="3353020471" sldId="394"/>
        </pc:sldMkLst>
      </pc:sldChg>
      <pc:sldChg chg="add ord">
        <pc:chgData name="Sarah Mansell" userId="f82d7272-38bd-4ef4-b0a6-a0fa3a48cd73" providerId="ADAL" clId="{662C0D2D-2A26-47A2-9AFF-1DB488D83C27}" dt="2026-02-26T20:09:13.418" v="4048"/>
        <pc:sldMkLst>
          <pc:docMk/>
          <pc:sldMk cId="522713287" sldId="405"/>
        </pc:sldMkLst>
      </pc:sldChg>
      <pc:sldChg chg="add del">
        <pc:chgData name="Sarah Mansell" userId="f82d7272-38bd-4ef4-b0a6-a0fa3a48cd73" providerId="ADAL" clId="{662C0D2D-2A26-47A2-9AFF-1DB488D83C27}" dt="2026-02-26T21:38:30.534" v="6239" actId="47"/>
        <pc:sldMkLst>
          <pc:docMk/>
          <pc:sldMk cId="1374942351" sldId="411"/>
        </pc:sldMkLst>
      </pc:sldChg>
      <pc:sldChg chg="add del">
        <pc:chgData name="Sarah Mansell" userId="f82d7272-38bd-4ef4-b0a6-a0fa3a48cd73" providerId="ADAL" clId="{662C0D2D-2A26-47A2-9AFF-1DB488D83C27}" dt="2026-02-26T22:28:47.976" v="8296" actId="47"/>
        <pc:sldMkLst>
          <pc:docMk/>
          <pc:sldMk cId="605723960" sldId="452"/>
        </pc:sldMkLst>
      </pc:sldChg>
      <pc:sldChg chg="add ord">
        <pc:chgData name="Sarah Mansell" userId="f82d7272-38bd-4ef4-b0a6-a0fa3a48cd73" providerId="ADAL" clId="{662C0D2D-2A26-47A2-9AFF-1DB488D83C27}" dt="2026-02-26T17:19:38.206" v="582"/>
        <pc:sldMkLst>
          <pc:docMk/>
          <pc:sldMk cId="1168751672" sldId="462"/>
        </pc:sldMkLst>
      </pc:sldChg>
      <pc:sldChg chg="modSp add mod ord">
        <pc:chgData name="Sarah Mansell" userId="f82d7272-38bd-4ef4-b0a6-a0fa3a48cd73" providerId="ADAL" clId="{662C0D2D-2A26-47A2-9AFF-1DB488D83C27}" dt="2026-02-26T20:14:56.285" v="4166" actId="1076"/>
        <pc:sldMkLst>
          <pc:docMk/>
          <pc:sldMk cId="2066614001" sldId="464"/>
        </pc:sldMkLst>
        <pc:spChg chg="mod">
          <ac:chgData name="Sarah Mansell" userId="f82d7272-38bd-4ef4-b0a6-a0fa3a48cd73" providerId="ADAL" clId="{662C0D2D-2A26-47A2-9AFF-1DB488D83C27}" dt="2026-02-26T20:14:56.285" v="4166" actId="1076"/>
          <ac:spMkLst>
            <pc:docMk/>
            <pc:sldMk cId="2066614001" sldId="464"/>
            <ac:spMk id="7" creationId="{12C974B0-9289-83E0-E0AA-1CC377C1773A}"/>
          </ac:spMkLst>
        </pc:spChg>
      </pc:sldChg>
      <pc:sldChg chg="add del">
        <pc:chgData name="Sarah Mansell" userId="f82d7272-38bd-4ef4-b0a6-a0fa3a48cd73" providerId="ADAL" clId="{662C0D2D-2A26-47A2-9AFF-1DB488D83C27}" dt="2026-02-26T14:53:27.501" v="11" actId="47"/>
        <pc:sldMkLst>
          <pc:docMk/>
          <pc:sldMk cId="2428770427" sldId="465"/>
        </pc:sldMkLst>
      </pc:sldChg>
      <pc:sldChg chg="modSp add mod ord">
        <pc:chgData name="Sarah Mansell" userId="f82d7272-38bd-4ef4-b0a6-a0fa3a48cd73" providerId="ADAL" clId="{662C0D2D-2A26-47A2-9AFF-1DB488D83C27}" dt="2026-02-27T15:21:34.740" v="8468" actId="14100"/>
        <pc:sldMkLst>
          <pc:docMk/>
          <pc:sldMk cId="3566857861" sldId="473"/>
        </pc:sldMkLst>
        <pc:spChg chg="mod">
          <ac:chgData name="Sarah Mansell" userId="f82d7272-38bd-4ef4-b0a6-a0fa3a48cd73" providerId="ADAL" clId="{662C0D2D-2A26-47A2-9AFF-1DB488D83C27}" dt="2026-02-27T15:21:34.740" v="8468" actId="14100"/>
          <ac:spMkLst>
            <pc:docMk/>
            <pc:sldMk cId="3566857861" sldId="473"/>
            <ac:spMk id="2" creationId="{4F0392B7-69BE-C921-F410-6DD393723398}"/>
          </ac:spMkLst>
        </pc:spChg>
        <pc:spChg chg="mod">
          <ac:chgData name="Sarah Mansell" userId="f82d7272-38bd-4ef4-b0a6-a0fa3a48cd73" providerId="ADAL" clId="{662C0D2D-2A26-47A2-9AFF-1DB488D83C27}" dt="2026-02-27T15:05:00.855" v="8428" actId="20577"/>
          <ac:spMkLst>
            <pc:docMk/>
            <pc:sldMk cId="3566857861" sldId="473"/>
            <ac:spMk id="3" creationId="{C5EC6F43-0F6E-A0F9-EC66-E636AFD6D7DC}"/>
          </ac:spMkLst>
        </pc:spChg>
      </pc:sldChg>
      <pc:sldChg chg="addSp delSp modSp add mod">
        <pc:chgData name="Sarah Mansell" userId="f82d7272-38bd-4ef4-b0a6-a0fa3a48cd73" providerId="ADAL" clId="{662C0D2D-2A26-47A2-9AFF-1DB488D83C27}" dt="2026-02-27T13:30:22.236" v="8393" actId="14826"/>
        <pc:sldMkLst>
          <pc:docMk/>
          <pc:sldMk cId="2265978655" sldId="474"/>
        </pc:sldMkLst>
        <pc:spChg chg="mod">
          <ac:chgData name="Sarah Mansell" userId="f82d7272-38bd-4ef4-b0a6-a0fa3a48cd73" providerId="ADAL" clId="{662C0D2D-2A26-47A2-9AFF-1DB488D83C27}" dt="2026-02-26T17:14:58.420" v="182" actId="14100"/>
          <ac:spMkLst>
            <pc:docMk/>
            <pc:sldMk cId="2265978655" sldId="474"/>
            <ac:spMk id="5" creationId="{DB2A33E8-568D-CC46-8AA2-9F926BC2635B}"/>
          </ac:spMkLst>
        </pc:spChg>
        <pc:spChg chg="del">
          <ac:chgData name="Sarah Mansell" userId="f82d7272-38bd-4ef4-b0a6-a0fa3a48cd73" providerId="ADAL" clId="{662C0D2D-2A26-47A2-9AFF-1DB488D83C27}" dt="2026-02-27T13:29:52.636" v="8392" actId="931"/>
          <ac:spMkLst>
            <pc:docMk/>
            <pc:sldMk cId="2265978655" sldId="474"/>
            <ac:spMk id="6" creationId="{1CF2D5BD-0441-5992-5632-38D34784977C}"/>
          </ac:spMkLst>
        </pc:spChg>
        <pc:spChg chg="mod">
          <ac:chgData name="Sarah Mansell" userId="f82d7272-38bd-4ef4-b0a6-a0fa3a48cd73" providerId="ADAL" clId="{662C0D2D-2A26-47A2-9AFF-1DB488D83C27}" dt="2026-02-26T17:14:52.637" v="179" actId="20577"/>
          <ac:spMkLst>
            <pc:docMk/>
            <pc:sldMk cId="2265978655" sldId="474"/>
            <ac:spMk id="7" creationId="{0F000F90-EBA6-FB96-43FA-55B59F2406EE}"/>
          </ac:spMkLst>
        </pc:spChg>
        <pc:picChg chg="add mod ord">
          <ac:chgData name="Sarah Mansell" userId="f82d7272-38bd-4ef4-b0a6-a0fa3a48cd73" providerId="ADAL" clId="{662C0D2D-2A26-47A2-9AFF-1DB488D83C27}" dt="2026-02-27T13:30:22.236" v="8393" actId="14826"/>
          <ac:picMkLst>
            <pc:docMk/>
            <pc:sldMk cId="2265978655" sldId="474"/>
            <ac:picMk id="3" creationId="{4E3FD0A7-562D-8E7F-2182-9F33CBCD3B58}"/>
          </ac:picMkLst>
        </pc:picChg>
      </pc:sldChg>
      <pc:sldChg chg="addSp delSp modSp add mod ord">
        <pc:chgData name="Sarah Mansell" userId="f82d7272-38bd-4ef4-b0a6-a0fa3a48cd73" providerId="ADAL" clId="{662C0D2D-2A26-47A2-9AFF-1DB488D83C27}" dt="2026-02-27T12:55:28.438" v="8326" actId="931"/>
        <pc:sldMkLst>
          <pc:docMk/>
          <pc:sldMk cId="3464828517" sldId="475"/>
        </pc:sldMkLst>
        <pc:spChg chg="mod">
          <ac:chgData name="Sarah Mansell" userId="f82d7272-38bd-4ef4-b0a6-a0fa3a48cd73" providerId="ADAL" clId="{662C0D2D-2A26-47A2-9AFF-1DB488D83C27}" dt="2026-02-26T20:19:24.811" v="4212" actId="1076"/>
          <ac:spMkLst>
            <pc:docMk/>
            <pc:sldMk cId="3464828517" sldId="475"/>
            <ac:spMk id="5" creationId="{6551C43D-E461-956F-A1CB-6909B11BB45C}"/>
          </ac:spMkLst>
        </pc:spChg>
        <pc:spChg chg="add del">
          <ac:chgData name="Sarah Mansell" userId="f82d7272-38bd-4ef4-b0a6-a0fa3a48cd73" providerId="ADAL" clId="{662C0D2D-2A26-47A2-9AFF-1DB488D83C27}" dt="2026-02-27T12:55:28.438" v="8326" actId="931"/>
          <ac:spMkLst>
            <pc:docMk/>
            <pc:sldMk cId="3464828517" sldId="475"/>
            <ac:spMk id="6" creationId="{8D7D8742-6F70-422E-2A2E-A80FD5231A03}"/>
          </ac:spMkLst>
        </pc:spChg>
        <pc:spChg chg="mod">
          <ac:chgData name="Sarah Mansell" userId="f82d7272-38bd-4ef4-b0a6-a0fa3a48cd73" providerId="ADAL" clId="{662C0D2D-2A26-47A2-9AFF-1DB488D83C27}" dt="2026-02-26T17:15:08.148" v="183" actId="20577"/>
          <ac:spMkLst>
            <pc:docMk/>
            <pc:sldMk cId="3464828517" sldId="475"/>
            <ac:spMk id="7" creationId="{CA3906A5-ED22-4FF9-1CBF-755157FA0B16}"/>
          </ac:spMkLst>
        </pc:spChg>
        <pc:picChg chg="add mod ord">
          <ac:chgData name="Sarah Mansell" userId="f82d7272-38bd-4ef4-b0a6-a0fa3a48cd73" providerId="ADAL" clId="{662C0D2D-2A26-47A2-9AFF-1DB488D83C27}" dt="2026-02-27T12:55:28.438" v="8326" actId="931"/>
          <ac:picMkLst>
            <pc:docMk/>
            <pc:sldMk cId="3464828517" sldId="475"/>
            <ac:picMk id="3" creationId="{2D5C4408-333B-6761-E341-D45E49620B4E}"/>
          </ac:picMkLst>
        </pc:picChg>
        <pc:picChg chg="add del mod ord">
          <ac:chgData name="Sarah Mansell" userId="f82d7272-38bd-4ef4-b0a6-a0fa3a48cd73" providerId="ADAL" clId="{662C0D2D-2A26-47A2-9AFF-1DB488D83C27}" dt="2026-02-26T22:47:59.442" v="8323" actId="931"/>
          <ac:picMkLst>
            <pc:docMk/>
            <pc:sldMk cId="3464828517" sldId="475"/>
            <ac:picMk id="3" creationId="{622CF029-31F8-C9B2-A034-8BDEFA9F2F4A}"/>
          </ac:picMkLst>
        </pc:picChg>
      </pc:sldChg>
      <pc:sldChg chg="addSp delSp modSp add mod">
        <pc:chgData name="Sarah Mansell" userId="f82d7272-38bd-4ef4-b0a6-a0fa3a48cd73" providerId="ADAL" clId="{662C0D2D-2A26-47A2-9AFF-1DB488D83C27}" dt="2026-02-27T13:19:22.114" v="8340" actId="931"/>
        <pc:sldMkLst>
          <pc:docMk/>
          <pc:sldMk cId="1611421833" sldId="476"/>
        </pc:sldMkLst>
        <pc:spChg chg="mod">
          <ac:chgData name="Sarah Mansell" userId="f82d7272-38bd-4ef4-b0a6-a0fa3a48cd73" providerId="ADAL" clId="{662C0D2D-2A26-47A2-9AFF-1DB488D83C27}" dt="2026-02-26T17:15:34.159" v="245" actId="20577"/>
          <ac:spMkLst>
            <pc:docMk/>
            <pc:sldMk cId="1611421833" sldId="476"/>
            <ac:spMk id="5" creationId="{58735757-5665-8CA2-052C-F8E7DEA09104}"/>
          </ac:spMkLst>
        </pc:spChg>
        <pc:spChg chg="del">
          <ac:chgData name="Sarah Mansell" userId="f82d7272-38bd-4ef4-b0a6-a0fa3a48cd73" providerId="ADAL" clId="{662C0D2D-2A26-47A2-9AFF-1DB488D83C27}" dt="2026-02-27T13:19:22.114" v="8340" actId="931"/>
          <ac:spMkLst>
            <pc:docMk/>
            <pc:sldMk cId="1611421833" sldId="476"/>
            <ac:spMk id="6" creationId="{EB5C3AC3-ECBF-04C5-459C-DE54CD0096EE}"/>
          </ac:spMkLst>
        </pc:spChg>
        <pc:spChg chg="mod">
          <ac:chgData name="Sarah Mansell" userId="f82d7272-38bd-4ef4-b0a6-a0fa3a48cd73" providerId="ADAL" clId="{662C0D2D-2A26-47A2-9AFF-1DB488D83C27}" dt="2026-02-26T17:15:21.928" v="202" actId="20577"/>
          <ac:spMkLst>
            <pc:docMk/>
            <pc:sldMk cId="1611421833" sldId="476"/>
            <ac:spMk id="7" creationId="{0A827D1D-B6A5-2924-2CE4-107F0DEC6D77}"/>
          </ac:spMkLst>
        </pc:spChg>
        <pc:picChg chg="add mod ord">
          <ac:chgData name="Sarah Mansell" userId="f82d7272-38bd-4ef4-b0a6-a0fa3a48cd73" providerId="ADAL" clId="{662C0D2D-2A26-47A2-9AFF-1DB488D83C27}" dt="2026-02-27T13:19:22.114" v="8340" actId="931"/>
          <ac:picMkLst>
            <pc:docMk/>
            <pc:sldMk cId="1611421833" sldId="476"/>
            <ac:picMk id="3" creationId="{223E2726-A1CF-8F97-4639-6659216B6336}"/>
          </ac:picMkLst>
        </pc:picChg>
      </pc:sldChg>
      <pc:sldChg chg="addSp delSp modSp add mod">
        <pc:chgData name="Sarah Mansell" userId="f82d7272-38bd-4ef4-b0a6-a0fa3a48cd73" providerId="ADAL" clId="{662C0D2D-2A26-47A2-9AFF-1DB488D83C27}" dt="2026-02-27T13:36:28.991" v="8395" actId="931"/>
        <pc:sldMkLst>
          <pc:docMk/>
          <pc:sldMk cId="986748609" sldId="477"/>
        </pc:sldMkLst>
        <pc:spChg chg="mod">
          <ac:chgData name="Sarah Mansell" userId="f82d7272-38bd-4ef4-b0a6-a0fa3a48cd73" providerId="ADAL" clId="{662C0D2D-2A26-47A2-9AFF-1DB488D83C27}" dt="2026-02-26T17:16:10.003" v="292" actId="14100"/>
          <ac:spMkLst>
            <pc:docMk/>
            <pc:sldMk cId="986748609" sldId="477"/>
            <ac:spMk id="5" creationId="{FC506D90-21B5-EFAD-8349-D35CA5D15586}"/>
          </ac:spMkLst>
        </pc:spChg>
        <pc:spChg chg="del">
          <ac:chgData name="Sarah Mansell" userId="f82d7272-38bd-4ef4-b0a6-a0fa3a48cd73" providerId="ADAL" clId="{662C0D2D-2A26-47A2-9AFF-1DB488D83C27}" dt="2026-02-27T13:36:28.991" v="8395" actId="931"/>
          <ac:spMkLst>
            <pc:docMk/>
            <pc:sldMk cId="986748609" sldId="477"/>
            <ac:spMk id="6" creationId="{25FBBB13-9D64-4CF4-719F-3B6A301BA027}"/>
          </ac:spMkLst>
        </pc:spChg>
        <pc:spChg chg="mod">
          <ac:chgData name="Sarah Mansell" userId="f82d7272-38bd-4ef4-b0a6-a0fa3a48cd73" providerId="ADAL" clId="{662C0D2D-2A26-47A2-9AFF-1DB488D83C27}" dt="2026-02-26T17:15:38.105" v="246" actId="20577"/>
          <ac:spMkLst>
            <pc:docMk/>
            <pc:sldMk cId="986748609" sldId="477"/>
            <ac:spMk id="7" creationId="{6FE4761E-7BF0-C13D-D497-2D5FEA886622}"/>
          </ac:spMkLst>
        </pc:spChg>
        <pc:picChg chg="add mod ord">
          <ac:chgData name="Sarah Mansell" userId="f82d7272-38bd-4ef4-b0a6-a0fa3a48cd73" providerId="ADAL" clId="{662C0D2D-2A26-47A2-9AFF-1DB488D83C27}" dt="2026-02-27T13:36:28.991" v="8395" actId="931"/>
          <ac:picMkLst>
            <pc:docMk/>
            <pc:sldMk cId="986748609" sldId="477"/>
            <ac:picMk id="3" creationId="{02384AA2-ADC0-15C9-25DC-E5185D62872B}"/>
          </ac:picMkLst>
        </pc:picChg>
      </pc:sldChg>
      <pc:sldChg chg="addSp delSp modSp add mod">
        <pc:chgData name="Sarah Mansell" userId="f82d7272-38bd-4ef4-b0a6-a0fa3a48cd73" providerId="ADAL" clId="{662C0D2D-2A26-47A2-9AFF-1DB488D83C27}" dt="2026-02-27T13:08:43.817" v="8333" actId="931"/>
        <pc:sldMkLst>
          <pc:docMk/>
          <pc:sldMk cId="3507601173" sldId="478"/>
        </pc:sldMkLst>
        <pc:spChg chg="mod">
          <ac:chgData name="Sarah Mansell" userId="f82d7272-38bd-4ef4-b0a6-a0fa3a48cd73" providerId="ADAL" clId="{662C0D2D-2A26-47A2-9AFF-1DB488D83C27}" dt="2026-02-26T17:16:21.540" v="336" actId="20577"/>
          <ac:spMkLst>
            <pc:docMk/>
            <pc:sldMk cId="3507601173" sldId="478"/>
            <ac:spMk id="5" creationId="{EBDB4D04-F86B-F48C-8525-5C3FB027C0D1}"/>
          </ac:spMkLst>
        </pc:spChg>
        <pc:spChg chg="del">
          <ac:chgData name="Sarah Mansell" userId="f82d7272-38bd-4ef4-b0a6-a0fa3a48cd73" providerId="ADAL" clId="{662C0D2D-2A26-47A2-9AFF-1DB488D83C27}" dt="2026-02-27T13:08:43.817" v="8333" actId="931"/>
          <ac:spMkLst>
            <pc:docMk/>
            <pc:sldMk cId="3507601173" sldId="478"/>
            <ac:spMk id="6" creationId="{60121092-E7F5-1DC9-CD2E-8C63563D0410}"/>
          </ac:spMkLst>
        </pc:spChg>
        <pc:spChg chg="mod">
          <ac:chgData name="Sarah Mansell" userId="f82d7272-38bd-4ef4-b0a6-a0fa3a48cd73" providerId="ADAL" clId="{662C0D2D-2A26-47A2-9AFF-1DB488D83C27}" dt="2026-02-26T17:16:12.903" v="293" actId="20577"/>
          <ac:spMkLst>
            <pc:docMk/>
            <pc:sldMk cId="3507601173" sldId="478"/>
            <ac:spMk id="7" creationId="{F07FCD40-6176-7C11-A697-3155CD591D95}"/>
          </ac:spMkLst>
        </pc:spChg>
        <pc:picChg chg="add mod ord">
          <ac:chgData name="Sarah Mansell" userId="f82d7272-38bd-4ef4-b0a6-a0fa3a48cd73" providerId="ADAL" clId="{662C0D2D-2A26-47A2-9AFF-1DB488D83C27}" dt="2026-02-27T13:08:43.817" v="8333" actId="931"/>
          <ac:picMkLst>
            <pc:docMk/>
            <pc:sldMk cId="3507601173" sldId="478"/>
            <ac:picMk id="3" creationId="{19C04E00-1F14-9B8B-70EE-98B2E9BD674D}"/>
          </ac:picMkLst>
        </pc:picChg>
      </pc:sldChg>
      <pc:sldChg chg="addSp delSp modSp add mod">
        <pc:chgData name="Sarah Mansell" userId="f82d7272-38bd-4ef4-b0a6-a0fa3a48cd73" providerId="ADAL" clId="{662C0D2D-2A26-47A2-9AFF-1DB488D83C27}" dt="2026-02-27T15:06:00.749" v="8463" actId="20577"/>
        <pc:sldMkLst>
          <pc:docMk/>
          <pc:sldMk cId="220861647" sldId="479"/>
        </pc:sldMkLst>
        <pc:spChg chg="mod">
          <ac:chgData name="Sarah Mansell" userId="f82d7272-38bd-4ef4-b0a6-a0fa3a48cd73" providerId="ADAL" clId="{662C0D2D-2A26-47A2-9AFF-1DB488D83C27}" dt="2026-02-27T15:06:00.749" v="8463" actId="20577"/>
          <ac:spMkLst>
            <pc:docMk/>
            <pc:sldMk cId="220861647" sldId="479"/>
            <ac:spMk id="2" creationId="{CEF67ADC-74B3-4264-BD32-E93FFC2DCF94}"/>
          </ac:spMkLst>
        </pc:spChg>
        <pc:spChg chg="mod">
          <ac:chgData name="Sarah Mansell" userId="f82d7272-38bd-4ef4-b0a6-a0fa3a48cd73" providerId="ADAL" clId="{662C0D2D-2A26-47A2-9AFF-1DB488D83C27}" dt="2026-02-26T17:22:23.741" v="603" actId="20577"/>
          <ac:spMkLst>
            <pc:docMk/>
            <pc:sldMk cId="220861647" sldId="479"/>
            <ac:spMk id="3" creationId="{F6E6C24B-7A4E-4B4D-9098-248EB87242D4}"/>
          </ac:spMkLst>
        </pc:spChg>
        <pc:spChg chg="del">
          <ac:chgData name="Sarah Mansell" userId="f82d7272-38bd-4ef4-b0a6-a0fa3a48cd73" providerId="ADAL" clId="{662C0D2D-2A26-47A2-9AFF-1DB488D83C27}" dt="2026-02-27T13:15:10.051" v="8339" actId="931"/>
          <ac:spMkLst>
            <pc:docMk/>
            <pc:sldMk cId="220861647" sldId="479"/>
            <ac:spMk id="4" creationId="{3673C327-EE27-4743-4BED-AA213D71ADA4}"/>
          </ac:spMkLst>
        </pc:spChg>
        <pc:picChg chg="add mod ord">
          <ac:chgData name="Sarah Mansell" userId="f82d7272-38bd-4ef4-b0a6-a0fa3a48cd73" providerId="ADAL" clId="{662C0D2D-2A26-47A2-9AFF-1DB488D83C27}" dt="2026-02-27T13:15:10.051" v="8339" actId="931"/>
          <ac:picMkLst>
            <pc:docMk/>
            <pc:sldMk cId="220861647" sldId="479"/>
            <ac:picMk id="6" creationId="{D894E045-6F6C-888C-C8E9-BE7DCCAAA85A}"/>
          </ac:picMkLst>
        </pc:picChg>
      </pc:sldChg>
      <pc:sldChg chg="addSp delSp modSp add mod">
        <pc:chgData name="Sarah Mansell" userId="f82d7272-38bd-4ef4-b0a6-a0fa3a48cd73" providerId="ADAL" clId="{662C0D2D-2A26-47A2-9AFF-1DB488D83C27}" dt="2026-02-27T15:21:41.363" v="8469" actId="14100"/>
        <pc:sldMkLst>
          <pc:docMk/>
          <pc:sldMk cId="3251989199" sldId="480"/>
        </pc:sldMkLst>
        <pc:spChg chg="mod">
          <ac:chgData name="Sarah Mansell" userId="f82d7272-38bd-4ef4-b0a6-a0fa3a48cd73" providerId="ADAL" clId="{662C0D2D-2A26-47A2-9AFF-1DB488D83C27}" dt="2026-02-26T22:23:16.607" v="8234" actId="20577"/>
          <ac:spMkLst>
            <pc:docMk/>
            <pc:sldMk cId="3251989199" sldId="480"/>
            <ac:spMk id="2" creationId="{55F2C9E8-FCE4-89DC-7433-52CCB6786AE0}"/>
          </ac:spMkLst>
        </pc:spChg>
        <pc:spChg chg="mod">
          <ac:chgData name="Sarah Mansell" userId="f82d7272-38bd-4ef4-b0a6-a0fa3a48cd73" providerId="ADAL" clId="{662C0D2D-2A26-47A2-9AFF-1DB488D83C27}" dt="2026-02-27T15:21:41.363" v="8469" actId="14100"/>
          <ac:spMkLst>
            <pc:docMk/>
            <pc:sldMk cId="3251989199" sldId="480"/>
            <ac:spMk id="3" creationId="{4228F93E-9132-562F-6A56-4B73CBBA035F}"/>
          </ac:spMkLst>
        </pc:spChg>
        <pc:spChg chg="del">
          <ac:chgData name="Sarah Mansell" userId="f82d7272-38bd-4ef4-b0a6-a0fa3a48cd73" providerId="ADAL" clId="{662C0D2D-2A26-47A2-9AFF-1DB488D83C27}" dt="2026-02-27T13:13:49.195" v="8338" actId="931"/>
          <ac:spMkLst>
            <pc:docMk/>
            <pc:sldMk cId="3251989199" sldId="480"/>
            <ac:spMk id="4" creationId="{1659D931-6C7C-DBB0-6714-79413ED2ABD5}"/>
          </ac:spMkLst>
        </pc:spChg>
        <pc:picChg chg="add mod ord">
          <ac:chgData name="Sarah Mansell" userId="f82d7272-38bd-4ef4-b0a6-a0fa3a48cd73" providerId="ADAL" clId="{662C0D2D-2A26-47A2-9AFF-1DB488D83C27}" dt="2026-02-27T13:13:49.195" v="8338" actId="931"/>
          <ac:picMkLst>
            <pc:docMk/>
            <pc:sldMk cId="3251989199" sldId="480"/>
            <ac:picMk id="6" creationId="{F9082847-A5D4-660E-3DAF-6F45687C9ECA}"/>
          </ac:picMkLst>
        </pc:picChg>
      </pc:sldChg>
      <pc:sldChg chg="modSp add del mod">
        <pc:chgData name="Sarah Mansell" userId="f82d7272-38bd-4ef4-b0a6-a0fa3a48cd73" providerId="ADAL" clId="{662C0D2D-2A26-47A2-9AFF-1DB488D83C27}" dt="2026-02-27T13:23:48.578" v="8359" actId="47"/>
        <pc:sldMkLst>
          <pc:docMk/>
          <pc:sldMk cId="2492372073" sldId="481"/>
        </pc:sldMkLst>
        <pc:spChg chg="mod">
          <ac:chgData name="Sarah Mansell" userId="f82d7272-38bd-4ef4-b0a6-a0fa3a48cd73" providerId="ADAL" clId="{662C0D2D-2A26-47A2-9AFF-1DB488D83C27}" dt="2026-02-27T13:22:17.363" v="8346" actId="27636"/>
          <ac:spMkLst>
            <pc:docMk/>
            <pc:sldMk cId="2492372073" sldId="481"/>
            <ac:spMk id="2" creationId="{99108B13-96AA-006B-702D-C2B530D33426}"/>
          </ac:spMkLst>
        </pc:spChg>
        <pc:spChg chg="mod">
          <ac:chgData name="Sarah Mansell" userId="f82d7272-38bd-4ef4-b0a6-a0fa3a48cd73" providerId="ADAL" clId="{662C0D2D-2A26-47A2-9AFF-1DB488D83C27}" dt="2026-02-27T13:22:09.109" v="8342" actId="21"/>
          <ac:spMkLst>
            <pc:docMk/>
            <pc:sldMk cId="2492372073" sldId="481"/>
            <ac:spMk id="3" creationId="{23B4F5DF-3FD9-04BB-6F22-0943E884B2F0}"/>
          </ac:spMkLst>
        </pc:spChg>
      </pc:sldChg>
      <pc:sldChg chg="addSp delSp modSp add mod ord">
        <pc:chgData name="Sarah Mansell" userId="f82d7272-38bd-4ef4-b0a6-a0fa3a48cd73" providerId="ADAL" clId="{662C0D2D-2A26-47A2-9AFF-1DB488D83C27}" dt="2026-02-27T15:21:25.774" v="8467" actId="14100"/>
        <pc:sldMkLst>
          <pc:docMk/>
          <pc:sldMk cId="4090004786" sldId="482"/>
        </pc:sldMkLst>
        <pc:spChg chg="mod">
          <ac:chgData name="Sarah Mansell" userId="f82d7272-38bd-4ef4-b0a6-a0fa3a48cd73" providerId="ADAL" clId="{662C0D2D-2A26-47A2-9AFF-1DB488D83C27}" dt="2026-02-27T15:20:45.585" v="8465" actId="27636"/>
          <ac:spMkLst>
            <pc:docMk/>
            <pc:sldMk cId="4090004786" sldId="482"/>
            <ac:spMk id="2" creationId="{933FDDBB-9408-BCCF-79A5-F530A89A9DB5}"/>
          </ac:spMkLst>
        </pc:spChg>
        <pc:spChg chg="mod">
          <ac:chgData name="Sarah Mansell" userId="f82d7272-38bd-4ef4-b0a6-a0fa3a48cd73" providerId="ADAL" clId="{662C0D2D-2A26-47A2-9AFF-1DB488D83C27}" dt="2026-02-27T15:21:25.774" v="8467" actId="14100"/>
          <ac:spMkLst>
            <pc:docMk/>
            <pc:sldMk cId="4090004786" sldId="482"/>
            <ac:spMk id="3" creationId="{A5F44182-4C6E-0A1D-0CDC-672A10951A40}"/>
          </ac:spMkLst>
        </pc:spChg>
        <pc:spChg chg="del">
          <ac:chgData name="Sarah Mansell" userId="f82d7272-38bd-4ef4-b0a6-a0fa3a48cd73" providerId="ADAL" clId="{662C0D2D-2A26-47A2-9AFF-1DB488D83C27}" dt="2026-02-27T13:31:47.275" v="8394" actId="931"/>
          <ac:spMkLst>
            <pc:docMk/>
            <pc:sldMk cId="4090004786" sldId="482"/>
            <ac:spMk id="4" creationId="{8214B82F-0F57-7987-579D-EA4FEDA6B352}"/>
          </ac:spMkLst>
        </pc:spChg>
        <pc:picChg chg="add mod ord">
          <ac:chgData name="Sarah Mansell" userId="f82d7272-38bd-4ef4-b0a6-a0fa3a48cd73" providerId="ADAL" clId="{662C0D2D-2A26-47A2-9AFF-1DB488D83C27}" dt="2026-02-27T13:31:47.275" v="8394" actId="931"/>
          <ac:picMkLst>
            <pc:docMk/>
            <pc:sldMk cId="4090004786" sldId="482"/>
            <ac:picMk id="6" creationId="{317C0645-BE12-924D-355F-329C6D403EDD}"/>
          </ac:picMkLst>
        </pc:picChg>
      </pc:sldChg>
      <pc:sldChg chg="modSp add del mod">
        <pc:chgData name="Sarah Mansell" userId="f82d7272-38bd-4ef4-b0a6-a0fa3a48cd73" providerId="ADAL" clId="{662C0D2D-2A26-47A2-9AFF-1DB488D83C27}" dt="2026-02-26T17:47:43.464" v="2958" actId="47"/>
        <pc:sldMkLst>
          <pc:docMk/>
          <pc:sldMk cId="3145484343" sldId="483"/>
        </pc:sldMkLst>
        <pc:spChg chg="mod">
          <ac:chgData name="Sarah Mansell" userId="f82d7272-38bd-4ef4-b0a6-a0fa3a48cd73" providerId="ADAL" clId="{662C0D2D-2A26-47A2-9AFF-1DB488D83C27}" dt="2026-02-26T17:25:13.225" v="963" actId="20577"/>
          <ac:spMkLst>
            <pc:docMk/>
            <pc:sldMk cId="3145484343" sldId="483"/>
            <ac:spMk id="3" creationId="{4B14D654-7DC3-9814-B94B-E985554544D7}"/>
          </ac:spMkLst>
        </pc:spChg>
      </pc:sldChg>
      <pc:sldChg chg="addSp delSp modSp add del mod">
        <pc:chgData name="Sarah Mansell" userId="f82d7272-38bd-4ef4-b0a6-a0fa3a48cd73" providerId="ADAL" clId="{662C0D2D-2A26-47A2-9AFF-1DB488D83C27}" dt="2026-02-27T15:28:23.757" v="8485" actId="47"/>
        <pc:sldMkLst>
          <pc:docMk/>
          <pc:sldMk cId="1706776311" sldId="484"/>
        </pc:sldMkLst>
        <pc:spChg chg="mod">
          <ac:chgData name="Sarah Mansell" userId="f82d7272-38bd-4ef4-b0a6-a0fa3a48cd73" providerId="ADAL" clId="{662C0D2D-2A26-47A2-9AFF-1DB488D83C27}" dt="2026-02-26T22:28:29.774" v="8295" actId="5793"/>
          <ac:spMkLst>
            <pc:docMk/>
            <pc:sldMk cId="1706776311" sldId="484"/>
            <ac:spMk id="2" creationId="{69CA1FED-4183-035F-F172-25744FC6C831}"/>
          </ac:spMkLst>
        </pc:spChg>
        <pc:spChg chg="mod">
          <ac:chgData name="Sarah Mansell" userId="f82d7272-38bd-4ef4-b0a6-a0fa3a48cd73" providerId="ADAL" clId="{662C0D2D-2A26-47A2-9AFF-1DB488D83C27}" dt="2026-02-26T17:28:10.514" v="1124" actId="20577"/>
          <ac:spMkLst>
            <pc:docMk/>
            <pc:sldMk cId="1706776311" sldId="484"/>
            <ac:spMk id="3" creationId="{7849EF72-7D6A-1264-CD87-CBCD0C8E784F}"/>
          </ac:spMkLst>
        </pc:spChg>
        <pc:spChg chg="del">
          <ac:chgData name="Sarah Mansell" userId="f82d7272-38bd-4ef4-b0a6-a0fa3a48cd73" providerId="ADAL" clId="{662C0D2D-2A26-47A2-9AFF-1DB488D83C27}" dt="2026-02-27T12:57:46.859" v="8327" actId="931"/>
          <ac:spMkLst>
            <pc:docMk/>
            <pc:sldMk cId="1706776311" sldId="484"/>
            <ac:spMk id="4" creationId="{CA707CA2-3C78-056D-ABBA-C95C8411320E}"/>
          </ac:spMkLst>
        </pc:spChg>
        <pc:picChg chg="add mod ord">
          <ac:chgData name="Sarah Mansell" userId="f82d7272-38bd-4ef4-b0a6-a0fa3a48cd73" providerId="ADAL" clId="{662C0D2D-2A26-47A2-9AFF-1DB488D83C27}" dt="2026-02-27T13:10:27.156" v="8335" actId="688"/>
          <ac:picMkLst>
            <pc:docMk/>
            <pc:sldMk cId="1706776311" sldId="484"/>
            <ac:picMk id="6" creationId="{B2D37D26-A81A-5CF2-B21E-9E7E3C49156B}"/>
          </ac:picMkLst>
        </pc:picChg>
      </pc:sldChg>
      <pc:sldChg chg="modSp add del mod">
        <pc:chgData name="Sarah Mansell" userId="f82d7272-38bd-4ef4-b0a6-a0fa3a48cd73" providerId="ADAL" clId="{662C0D2D-2A26-47A2-9AFF-1DB488D83C27}" dt="2026-02-27T13:24:38.674" v="8386" actId="47"/>
        <pc:sldMkLst>
          <pc:docMk/>
          <pc:sldMk cId="331624475" sldId="485"/>
        </pc:sldMkLst>
        <pc:spChg chg="mod">
          <ac:chgData name="Sarah Mansell" userId="f82d7272-38bd-4ef4-b0a6-a0fa3a48cd73" providerId="ADAL" clId="{662C0D2D-2A26-47A2-9AFF-1DB488D83C27}" dt="2026-02-26T21:35:30.184" v="6199" actId="20577"/>
          <ac:spMkLst>
            <pc:docMk/>
            <pc:sldMk cId="331624475" sldId="485"/>
            <ac:spMk id="2" creationId="{644EFFE0-C51C-AA78-640E-5853B40ACD4A}"/>
          </ac:spMkLst>
        </pc:spChg>
        <pc:spChg chg="mod">
          <ac:chgData name="Sarah Mansell" userId="f82d7272-38bd-4ef4-b0a6-a0fa3a48cd73" providerId="ADAL" clId="{662C0D2D-2A26-47A2-9AFF-1DB488D83C27}" dt="2026-02-26T17:40:58.019" v="1921" actId="20577"/>
          <ac:spMkLst>
            <pc:docMk/>
            <pc:sldMk cId="331624475" sldId="485"/>
            <ac:spMk id="3" creationId="{297A3114-F3F6-A076-C5AA-E9C4FB84F7BF}"/>
          </ac:spMkLst>
        </pc:spChg>
      </pc:sldChg>
      <pc:sldChg chg="addSp delSp modSp add mod ord">
        <pc:chgData name="Sarah Mansell" userId="f82d7272-38bd-4ef4-b0a6-a0fa3a48cd73" providerId="ADAL" clId="{662C0D2D-2A26-47A2-9AFF-1DB488D83C27}" dt="2026-02-27T15:21:18.755" v="8466" actId="14100"/>
        <pc:sldMkLst>
          <pc:docMk/>
          <pc:sldMk cId="332011378" sldId="486"/>
        </pc:sldMkLst>
        <pc:spChg chg="mod">
          <ac:chgData name="Sarah Mansell" userId="f82d7272-38bd-4ef4-b0a6-a0fa3a48cd73" providerId="ADAL" clId="{662C0D2D-2A26-47A2-9AFF-1DB488D83C27}" dt="2026-02-26T21:44:37.343" v="6726" actId="20577"/>
          <ac:spMkLst>
            <pc:docMk/>
            <pc:sldMk cId="332011378" sldId="486"/>
            <ac:spMk id="2" creationId="{60AC9213-1D68-AF6E-81B6-12319D62AFC7}"/>
          </ac:spMkLst>
        </pc:spChg>
        <pc:spChg chg="mod">
          <ac:chgData name="Sarah Mansell" userId="f82d7272-38bd-4ef4-b0a6-a0fa3a48cd73" providerId="ADAL" clId="{662C0D2D-2A26-47A2-9AFF-1DB488D83C27}" dt="2026-02-27T15:21:18.755" v="8466" actId="14100"/>
          <ac:spMkLst>
            <pc:docMk/>
            <pc:sldMk cId="332011378" sldId="486"/>
            <ac:spMk id="3" creationId="{E1EB5400-6DEB-55BC-8E8B-173BBC95F982}"/>
          </ac:spMkLst>
        </pc:spChg>
        <pc:spChg chg="del">
          <ac:chgData name="Sarah Mansell" userId="f82d7272-38bd-4ef4-b0a6-a0fa3a48cd73" providerId="ADAL" clId="{662C0D2D-2A26-47A2-9AFF-1DB488D83C27}" dt="2026-02-27T13:12:56.712" v="8337" actId="931"/>
          <ac:spMkLst>
            <pc:docMk/>
            <pc:sldMk cId="332011378" sldId="486"/>
            <ac:spMk id="4" creationId="{9AFD47EF-E8D5-6317-388A-A5586DB47D48}"/>
          </ac:spMkLst>
        </pc:spChg>
        <pc:picChg chg="add mod ord">
          <ac:chgData name="Sarah Mansell" userId="f82d7272-38bd-4ef4-b0a6-a0fa3a48cd73" providerId="ADAL" clId="{662C0D2D-2A26-47A2-9AFF-1DB488D83C27}" dt="2026-02-27T13:12:56.712" v="8337" actId="931"/>
          <ac:picMkLst>
            <pc:docMk/>
            <pc:sldMk cId="332011378" sldId="486"/>
            <ac:picMk id="6" creationId="{9DC1706F-420E-7DAC-4916-8B4F6BB36EEF}"/>
          </ac:picMkLst>
        </pc:picChg>
      </pc:sldChg>
      <pc:sldChg chg="addSp delSp modSp add mod">
        <pc:chgData name="Sarah Mansell" userId="f82d7272-38bd-4ef4-b0a6-a0fa3a48cd73" providerId="ADAL" clId="{662C0D2D-2A26-47A2-9AFF-1DB488D83C27}" dt="2026-02-27T15:24:11.107" v="8477" actId="20577"/>
        <pc:sldMkLst>
          <pc:docMk/>
          <pc:sldMk cId="1139668365" sldId="487"/>
        </pc:sldMkLst>
        <pc:spChg chg="mod">
          <ac:chgData name="Sarah Mansell" userId="f82d7272-38bd-4ef4-b0a6-a0fa3a48cd73" providerId="ADAL" clId="{662C0D2D-2A26-47A2-9AFF-1DB488D83C27}" dt="2026-02-27T15:24:11.107" v="8477" actId="20577"/>
          <ac:spMkLst>
            <pc:docMk/>
            <pc:sldMk cId="1139668365" sldId="487"/>
            <ac:spMk id="2" creationId="{DB81B66E-3541-751F-BBEA-F1E906718716}"/>
          </ac:spMkLst>
        </pc:spChg>
        <pc:spChg chg="mod">
          <ac:chgData name="Sarah Mansell" userId="f82d7272-38bd-4ef4-b0a6-a0fa3a48cd73" providerId="ADAL" clId="{662C0D2D-2A26-47A2-9AFF-1DB488D83C27}" dt="2026-02-26T22:14:09.443" v="8038" actId="14100"/>
          <ac:spMkLst>
            <pc:docMk/>
            <pc:sldMk cId="1139668365" sldId="487"/>
            <ac:spMk id="3" creationId="{3857800E-62C4-1D8D-A8A9-89BBA7367650}"/>
          </ac:spMkLst>
        </pc:spChg>
        <pc:spChg chg="del">
          <ac:chgData name="Sarah Mansell" userId="f82d7272-38bd-4ef4-b0a6-a0fa3a48cd73" providerId="ADAL" clId="{662C0D2D-2A26-47A2-9AFF-1DB488D83C27}" dt="2026-02-27T13:11:00.290" v="8336" actId="931"/>
          <ac:spMkLst>
            <pc:docMk/>
            <pc:sldMk cId="1139668365" sldId="487"/>
            <ac:spMk id="4" creationId="{EAFB2C00-CB71-D04F-3397-7FD16938F6DB}"/>
          </ac:spMkLst>
        </pc:spChg>
        <pc:picChg chg="add mod ord">
          <ac:chgData name="Sarah Mansell" userId="f82d7272-38bd-4ef4-b0a6-a0fa3a48cd73" providerId="ADAL" clId="{662C0D2D-2A26-47A2-9AFF-1DB488D83C27}" dt="2026-02-27T13:11:00.290" v="8336" actId="931"/>
          <ac:picMkLst>
            <pc:docMk/>
            <pc:sldMk cId="1139668365" sldId="487"/>
            <ac:picMk id="6" creationId="{0BC49CFB-88D3-C7C3-90C2-A098AB2F65A9}"/>
          </ac:picMkLst>
        </pc:picChg>
      </pc:sldChg>
      <pc:sldChg chg="add del">
        <pc:chgData name="Sarah Mansell" userId="f82d7272-38bd-4ef4-b0a6-a0fa3a48cd73" providerId="ADAL" clId="{662C0D2D-2A26-47A2-9AFF-1DB488D83C27}" dt="2026-02-26T14:55:47.594" v="17" actId="47"/>
        <pc:sldMkLst>
          <pc:docMk/>
          <pc:sldMk cId="1034622833" sldId="488"/>
        </pc:sldMkLst>
      </pc:sldChg>
      <pc:sldChg chg="add del">
        <pc:chgData name="Sarah Mansell" userId="f82d7272-38bd-4ef4-b0a6-a0fa3a48cd73" providerId="ADAL" clId="{662C0D2D-2A26-47A2-9AFF-1DB488D83C27}" dt="2026-02-26T14:55:31.532" v="16" actId="47"/>
        <pc:sldMkLst>
          <pc:docMk/>
          <pc:sldMk cId="3790242134" sldId="489"/>
        </pc:sldMkLst>
      </pc:sldChg>
      <pc:sldChg chg="add del">
        <pc:chgData name="Sarah Mansell" userId="f82d7272-38bd-4ef4-b0a6-a0fa3a48cd73" providerId="ADAL" clId="{662C0D2D-2A26-47A2-9AFF-1DB488D83C27}" dt="2026-02-26T21:38:30.534" v="6239" actId="47"/>
        <pc:sldMkLst>
          <pc:docMk/>
          <pc:sldMk cId="1838793749" sldId="498"/>
        </pc:sldMkLst>
      </pc:sldChg>
      <pc:sldChg chg="add del">
        <pc:chgData name="Sarah Mansell" userId="f82d7272-38bd-4ef4-b0a6-a0fa3a48cd73" providerId="ADAL" clId="{662C0D2D-2A26-47A2-9AFF-1DB488D83C27}" dt="2026-02-26T21:38:30.534" v="6239" actId="47"/>
        <pc:sldMkLst>
          <pc:docMk/>
          <pc:sldMk cId="2215644436" sldId="502"/>
        </pc:sldMkLst>
      </pc:sldChg>
      <pc:sldChg chg="add del">
        <pc:chgData name="Sarah Mansell" userId="f82d7272-38bd-4ef4-b0a6-a0fa3a48cd73" providerId="ADAL" clId="{662C0D2D-2A26-47A2-9AFF-1DB488D83C27}" dt="2026-02-26T21:38:30.534" v="6239" actId="47"/>
        <pc:sldMkLst>
          <pc:docMk/>
          <pc:sldMk cId="2408030406" sldId="503"/>
        </pc:sldMkLst>
      </pc:sldChg>
      <pc:sldChg chg="delSp modSp add mod">
        <pc:chgData name="Sarah Mansell" userId="f82d7272-38bd-4ef4-b0a6-a0fa3a48cd73" providerId="ADAL" clId="{662C0D2D-2A26-47A2-9AFF-1DB488D83C27}" dt="2026-02-26T19:17:48.406" v="3927" actId="1076"/>
        <pc:sldMkLst>
          <pc:docMk/>
          <pc:sldMk cId="4169139567" sldId="504"/>
        </pc:sldMkLst>
        <pc:spChg chg="del mod">
          <ac:chgData name="Sarah Mansell" userId="f82d7272-38bd-4ef4-b0a6-a0fa3a48cd73" providerId="ADAL" clId="{662C0D2D-2A26-47A2-9AFF-1DB488D83C27}" dt="2026-02-26T19:06:50.754" v="3793" actId="478"/>
          <ac:spMkLst>
            <pc:docMk/>
            <pc:sldMk cId="4169139567" sldId="504"/>
            <ac:spMk id="2" creationId="{7DE6D0AD-F242-BA5F-CE63-D76D7FCA4C49}"/>
          </ac:spMkLst>
        </pc:spChg>
        <pc:spChg chg="mod">
          <ac:chgData name="Sarah Mansell" userId="f82d7272-38bd-4ef4-b0a6-a0fa3a48cd73" providerId="ADAL" clId="{662C0D2D-2A26-47A2-9AFF-1DB488D83C27}" dt="2026-02-26T19:17:48.406" v="3927" actId="1076"/>
          <ac:spMkLst>
            <pc:docMk/>
            <pc:sldMk cId="4169139567" sldId="504"/>
            <ac:spMk id="3" creationId="{579DB24E-A623-4840-AFB5-738B59A85E49}"/>
          </ac:spMkLst>
        </pc:spChg>
        <pc:graphicFrameChg chg="mod modGraphic">
          <ac:chgData name="Sarah Mansell" userId="f82d7272-38bd-4ef4-b0a6-a0fa3a48cd73" providerId="ADAL" clId="{662C0D2D-2A26-47A2-9AFF-1DB488D83C27}" dt="2026-02-26T19:17:45.426" v="3926" actId="1076"/>
          <ac:graphicFrameMkLst>
            <pc:docMk/>
            <pc:sldMk cId="4169139567" sldId="504"/>
            <ac:graphicFrameMk id="4" creationId="{F6452432-ACD0-8244-A0DD-CA91A8E235B3}"/>
          </ac:graphicFrameMkLst>
        </pc:graphicFrameChg>
      </pc:sldChg>
      <pc:sldChg chg="modSp add mod">
        <pc:chgData name="Sarah Mansell" userId="f82d7272-38bd-4ef4-b0a6-a0fa3a48cd73" providerId="ADAL" clId="{662C0D2D-2A26-47A2-9AFF-1DB488D83C27}" dt="2026-02-26T19:17:38.520" v="3925" actId="1076"/>
        <pc:sldMkLst>
          <pc:docMk/>
          <pc:sldMk cId="1630789732" sldId="505"/>
        </pc:sldMkLst>
        <pc:spChg chg="mod">
          <ac:chgData name="Sarah Mansell" userId="f82d7272-38bd-4ef4-b0a6-a0fa3a48cd73" providerId="ADAL" clId="{662C0D2D-2A26-47A2-9AFF-1DB488D83C27}" dt="2026-02-26T19:17:38.520" v="3925" actId="1076"/>
          <ac:spMkLst>
            <pc:docMk/>
            <pc:sldMk cId="1630789732" sldId="505"/>
            <ac:spMk id="3" creationId="{026731F9-E1AF-367B-41B4-B7806D598B08}"/>
          </ac:spMkLst>
        </pc:spChg>
        <pc:graphicFrameChg chg="mod modGraphic">
          <ac:chgData name="Sarah Mansell" userId="f82d7272-38bd-4ef4-b0a6-a0fa3a48cd73" providerId="ADAL" clId="{662C0D2D-2A26-47A2-9AFF-1DB488D83C27}" dt="2026-02-26T19:17:35.490" v="3924" actId="1076"/>
          <ac:graphicFrameMkLst>
            <pc:docMk/>
            <pc:sldMk cId="1630789732" sldId="505"/>
            <ac:graphicFrameMk id="4" creationId="{8951A768-0B62-F967-EF56-B989911DB4D2}"/>
          </ac:graphicFrameMkLst>
        </pc:graphicFrameChg>
      </pc:sldChg>
      <pc:sldChg chg="modSp add mod">
        <pc:chgData name="Sarah Mansell" userId="f82d7272-38bd-4ef4-b0a6-a0fa3a48cd73" providerId="ADAL" clId="{662C0D2D-2A26-47A2-9AFF-1DB488D83C27}" dt="2026-02-27T13:24:35.416" v="8385" actId="14100"/>
        <pc:sldMkLst>
          <pc:docMk/>
          <pc:sldMk cId="631807453" sldId="506"/>
        </pc:sldMkLst>
        <pc:spChg chg="mod">
          <ac:chgData name="Sarah Mansell" userId="f82d7272-38bd-4ef4-b0a6-a0fa3a48cd73" providerId="ADAL" clId="{662C0D2D-2A26-47A2-9AFF-1DB488D83C27}" dt="2026-02-27T13:24:00.394" v="8379" actId="20577"/>
          <ac:spMkLst>
            <pc:docMk/>
            <pc:sldMk cId="631807453" sldId="506"/>
            <ac:spMk id="5" creationId="{C6B1C77B-F325-6FB9-B9BA-DA90FC3A00F2}"/>
          </ac:spMkLst>
        </pc:spChg>
        <pc:spChg chg="mod">
          <ac:chgData name="Sarah Mansell" userId="f82d7272-38bd-4ef4-b0a6-a0fa3a48cd73" providerId="ADAL" clId="{662C0D2D-2A26-47A2-9AFF-1DB488D83C27}" dt="2026-02-27T13:24:35.416" v="8385" actId="14100"/>
          <ac:spMkLst>
            <pc:docMk/>
            <pc:sldMk cId="631807453" sldId="506"/>
            <ac:spMk id="6" creationId="{599ED1B4-88ED-A7D5-089D-739B23BAD236}"/>
          </ac:spMkLst>
        </pc:spChg>
      </pc:sldChg>
      <pc:sldMasterChg chg="delSp modSp mod delSldLayout">
        <pc:chgData name="Sarah Mansell" userId="f82d7272-38bd-4ef4-b0a6-a0fa3a48cd73" providerId="ADAL" clId="{662C0D2D-2A26-47A2-9AFF-1DB488D83C27}" dt="2026-02-26T22:36:48.606" v="8299"/>
        <pc:sldMasterMkLst>
          <pc:docMk/>
          <pc:sldMasterMk cId="2891862726" sldId="2147483648"/>
        </pc:sldMasterMkLst>
        <pc:spChg chg="del mod">
          <ac:chgData name="Sarah Mansell" userId="f82d7272-38bd-4ef4-b0a6-a0fa3a48cd73" providerId="ADAL" clId="{662C0D2D-2A26-47A2-9AFF-1DB488D83C27}" dt="2026-02-26T22:36:48.606" v="8299"/>
          <ac:spMkLst>
            <pc:docMk/>
            <pc:sldMasterMk cId="2891862726" sldId="2147483648"/>
            <ac:spMk id="5" creationId="{2BCA2A6F-04FF-1BDD-EC05-EC7F80945DA9}"/>
          </ac:spMkLst>
        </pc:spChg>
        <pc:sldLayoutChg chg="del">
          <pc:chgData name="Sarah Mansell" userId="f82d7272-38bd-4ef4-b0a6-a0fa3a48cd73" providerId="ADAL" clId="{662C0D2D-2A26-47A2-9AFF-1DB488D83C27}" dt="2026-02-26T14:55:30.347" v="15" actId="47"/>
          <pc:sldLayoutMkLst>
            <pc:docMk/>
            <pc:sldMasterMk cId="2891862726" sldId="2147483648"/>
            <pc:sldLayoutMk cId="935746234" sldId="2147483719"/>
          </pc:sldLayoutMkLst>
        </pc:sldLayoutChg>
        <pc:sldLayoutChg chg="del">
          <pc:chgData name="Sarah Mansell" userId="f82d7272-38bd-4ef4-b0a6-a0fa3a48cd73" providerId="ADAL" clId="{662C0D2D-2A26-47A2-9AFF-1DB488D83C27}" dt="2026-02-26T22:28:47.976" v="8296" actId="47"/>
          <pc:sldLayoutMkLst>
            <pc:docMk/>
            <pc:sldMasterMk cId="2891862726" sldId="2147483648"/>
            <pc:sldLayoutMk cId="1395901982" sldId="2147483719"/>
          </pc:sldLayoutMkLst>
        </pc:sldLayoutChg>
        <pc:sldLayoutChg chg="del">
          <pc:chgData name="Sarah Mansell" userId="f82d7272-38bd-4ef4-b0a6-a0fa3a48cd73" providerId="ADAL" clId="{662C0D2D-2A26-47A2-9AFF-1DB488D83C27}" dt="2026-02-26T21:38:30.534" v="6239" actId="47"/>
          <pc:sldLayoutMkLst>
            <pc:docMk/>
            <pc:sldMasterMk cId="2891862726" sldId="2147483648"/>
            <pc:sldLayoutMk cId="2684026055" sldId="2147483733"/>
          </pc:sldLayoutMkLst>
        </pc:sldLayoutChg>
      </pc:sldMasterChg>
      <pc:sldMasterChg chg="new mod addSldLayout">
        <pc:chgData name="Sarah Mansell" userId="f82d7272-38bd-4ef4-b0a6-a0fa3a48cd73" providerId="ADAL" clId="{662C0D2D-2A26-47A2-9AFF-1DB488D83C27}" dt="2026-02-26T17:35:23.555" v="1186" actId="6938"/>
        <pc:sldMasterMkLst>
          <pc:docMk/>
          <pc:sldMasterMk cId="2964189979" sldId="2147483721"/>
        </pc:sldMasterMkLst>
        <pc:sldLayoutChg chg="new replId">
          <pc:chgData name="Sarah Mansell" userId="f82d7272-38bd-4ef4-b0a6-a0fa3a48cd73" providerId="ADAL" clId="{662C0D2D-2A26-47A2-9AFF-1DB488D83C27}" dt="2026-02-26T17:35:23.555" v="1186" actId="6938"/>
          <pc:sldLayoutMkLst>
            <pc:docMk/>
            <pc:sldMasterMk cId="2964189979" sldId="2147483721"/>
            <pc:sldLayoutMk cId="2596603025" sldId="2147483722"/>
          </pc:sldLayoutMkLst>
        </pc:sldLayoutChg>
        <pc:sldLayoutChg chg="new replId">
          <pc:chgData name="Sarah Mansell" userId="f82d7272-38bd-4ef4-b0a6-a0fa3a48cd73" providerId="ADAL" clId="{662C0D2D-2A26-47A2-9AFF-1DB488D83C27}" dt="2026-02-26T17:35:23.555" v="1186" actId="6938"/>
          <pc:sldLayoutMkLst>
            <pc:docMk/>
            <pc:sldMasterMk cId="2964189979" sldId="2147483721"/>
            <pc:sldLayoutMk cId="2475938147" sldId="2147483723"/>
          </pc:sldLayoutMkLst>
        </pc:sldLayoutChg>
        <pc:sldLayoutChg chg="new replId">
          <pc:chgData name="Sarah Mansell" userId="f82d7272-38bd-4ef4-b0a6-a0fa3a48cd73" providerId="ADAL" clId="{662C0D2D-2A26-47A2-9AFF-1DB488D83C27}" dt="2026-02-26T17:35:23.555" v="1186" actId="6938"/>
          <pc:sldLayoutMkLst>
            <pc:docMk/>
            <pc:sldMasterMk cId="2964189979" sldId="2147483721"/>
            <pc:sldLayoutMk cId="934973147" sldId="2147483724"/>
          </pc:sldLayoutMkLst>
        </pc:sldLayoutChg>
        <pc:sldLayoutChg chg="new replId">
          <pc:chgData name="Sarah Mansell" userId="f82d7272-38bd-4ef4-b0a6-a0fa3a48cd73" providerId="ADAL" clId="{662C0D2D-2A26-47A2-9AFF-1DB488D83C27}" dt="2026-02-26T17:35:23.555" v="1186" actId="6938"/>
          <pc:sldLayoutMkLst>
            <pc:docMk/>
            <pc:sldMasterMk cId="2964189979" sldId="2147483721"/>
            <pc:sldLayoutMk cId="1037105777" sldId="2147483725"/>
          </pc:sldLayoutMkLst>
        </pc:sldLayoutChg>
        <pc:sldLayoutChg chg="new replId">
          <pc:chgData name="Sarah Mansell" userId="f82d7272-38bd-4ef4-b0a6-a0fa3a48cd73" providerId="ADAL" clId="{662C0D2D-2A26-47A2-9AFF-1DB488D83C27}" dt="2026-02-26T17:35:23.555" v="1186" actId="6938"/>
          <pc:sldLayoutMkLst>
            <pc:docMk/>
            <pc:sldMasterMk cId="2964189979" sldId="2147483721"/>
            <pc:sldLayoutMk cId="1154960650" sldId="2147483726"/>
          </pc:sldLayoutMkLst>
        </pc:sldLayoutChg>
        <pc:sldLayoutChg chg="new replId">
          <pc:chgData name="Sarah Mansell" userId="f82d7272-38bd-4ef4-b0a6-a0fa3a48cd73" providerId="ADAL" clId="{662C0D2D-2A26-47A2-9AFF-1DB488D83C27}" dt="2026-02-26T17:35:23.555" v="1186" actId="6938"/>
          <pc:sldLayoutMkLst>
            <pc:docMk/>
            <pc:sldMasterMk cId="2964189979" sldId="2147483721"/>
            <pc:sldLayoutMk cId="2133605552" sldId="2147483727"/>
          </pc:sldLayoutMkLst>
        </pc:sldLayoutChg>
        <pc:sldLayoutChg chg="new replId">
          <pc:chgData name="Sarah Mansell" userId="f82d7272-38bd-4ef4-b0a6-a0fa3a48cd73" providerId="ADAL" clId="{662C0D2D-2A26-47A2-9AFF-1DB488D83C27}" dt="2026-02-26T17:35:23.555" v="1186" actId="6938"/>
          <pc:sldLayoutMkLst>
            <pc:docMk/>
            <pc:sldMasterMk cId="2964189979" sldId="2147483721"/>
            <pc:sldLayoutMk cId="1554521947" sldId="2147483728"/>
          </pc:sldLayoutMkLst>
        </pc:sldLayoutChg>
        <pc:sldLayoutChg chg="new replId">
          <pc:chgData name="Sarah Mansell" userId="f82d7272-38bd-4ef4-b0a6-a0fa3a48cd73" providerId="ADAL" clId="{662C0D2D-2A26-47A2-9AFF-1DB488D83C27}" dt="2026-02-26T17:35:23.555" v="1186" actId="6938"/>
          <pc:sldLayoutMkLst>
            <pc:docMk/>
            <pc:sldMasterMk cId="2964189979" sldId="2147483721"/>
            <pc:sldLayoutMk cId="1881909109" sldId="2147483729"/>
          </pc:sldLayoutMkLst>
        </pc:sldLayoutChg>
        <pc:sldLayoutChg chg="new replId">
          <pc:chgData name="Sarah Mansell" userId="f82d7272-38bd-4ef4-b0a6-a0fa3a48cd73" providerId="ADAL" clId="{662C0D2D-2A26-47A2-9AFF-1DB488D83C27}" dt="2026-02-26T17:35:23.555" v="1186" actId="6938"/>
          <pc:sldLayoutMkLst>
            <pc:docMk/>
            <pc:sldMasterMk cId="2964189979" sldId="2147483721"/>
            <pc:sldLayoutMk cId="3864083795" sldId="2147483730"/>
          </pc:sldLayoutMkLst>
        </pc:sldLayoutChg>
        <pc:sldLayoutChg chg="new replId">
          <pc:chgData name="Sarah Mansell" userId="f82d7272-38bd-4ef4-b0a6-a0fa3a48cd73" providerId="ADAL" clId="{662C0D2D-2A26-47A2-9AFF-1DB488D83C27}" dt="2026-02-26T17:35:23.555" v="1186" actId="6938"/>
          <pc:sldLayoutMkLst>
            <pc:docMk/>
            <pc:sldMasterMk cId="2964189979" sldId="2147483721"/>
            <pc:sldLayoutMk cId="3237259685" sldId="2147483731"/>
          </pc:sldLayoutMkLst>
        </pc:sldLayoutChg>
        <pc:sldLayoutChg chg="new replId">
          <pc:chgData name="Sarah Mansell" userId="f82d7272-38bd-4ef4-b0a6-a0fa3a48cd73" providerId="ADAL" clId="{662C0D2D-2A26-47A2-9AFF-1DB488D83C27}" dt="2026-02-26T17:35:23.555" v="1186" actId="6938"/>
          <pc:sldLayoutMkLst>
            <pc:docMk/>
            <pc:sldMasterMk cId="2964189979" sldId="2147483721"/>
            <pc:sldLayoutMk cId="1238749918" sldId="2147483732"/>
          </pc:sldLayoutMkLst>
        </pc:sldLayoutChg>
      </pc:sldMasterChg>
    </pc:docChg>
  </pc:docChgLst>
  <pc:docChgLst>
    <pc:chgData name="Allee Wengert" userId="S::awengert@uwstory.org::4261d42e-8bb4-46e0-9dbf-172b4ae03761" providerId="AD" clId="Web-{0EAC1287-CF95-D06D-2E67-0C11F171BC28}"/>
    <pc:docChg chg="modSld">
      <pc:chgData name="Allee Wengert" userId="S::awengert@uwstory.org::4261d42e-8bb4-46e0-9dbf-172b4ae03761" providerId="AD" clId="Web-{0EAC1287-CF95-D06D-2E67-0C11F171BC28}" dt="2026-02-27T14:23:25.095" v="112"/>
      <pc:docMkLst>
        <pc:docMk/>
      </pc:docMkLst>
      <pc:sldChg chg="modSp">
        <pc:chgData name="Allee Wengert" userId="S::awengert@uwstory.org::4261d42e-8bb4-46e0-9dbf-172b4ae03761" providerId="AD" clId="Web-{0EAC1287-CF95-D06D-2E67-0C11F171BC28}" dt="2026-02-27T14:20:08.480" v="65" actId="1076"/>
        <pc:sldMkLst>
          <pc:docMk/>
          <pc:sldMk cId="2085676733" sldId="346"/>
        </pc:sldMkLst>
        <pc:spChg chg="mod">
          <ac:chgData name="Allee Wengert" userId="S::awengert@uwstory.org::4261d42e-8bb4-46e0-9dbf-172b4ae03761" providerId="AD" clId="Web-{0EAC1287-CF95-D06D-2E67-0C11F171BC28}" dt="2026-02-27T14:20:08.480" v="65" actId="1076"/>
          <ac:spMkLst>
            <pc:docMk/>
            <pc:sldMk cId="2085676733" sldId="346"/>
            <ac:spMk id="5" creationId="{23911E65-300E-FBF0-A06C-F90A61F088DB}"/>
          </ac:spMkLst>
        </pc:spChg>
        <pc:spChg chg="mod">
          <ac:chgData name="Allee Wengert" userId="S::awengert@uwstory.org::4261d42e-8bb4-46e0-9dbf-172b4ae03761" providerId="AD" clId="Web-{0EAC1287-CF95-D06D-2E67-0C11F171BC28}" dt="2026-02-27T14:19:59.620" v="63" actId="1076"/>
          <ac:spMkLst>
            <pc:docMk/>
            <pc:sldMk cId="2085676733" sldId="346"/>
            <ac:spMk id="6" creationId="{2C5114C1-9CC4-A1C2-424C-E82A5D429E07}"/>
          </ac:spMkLst>
        </pc:spChg>
      </pc:sldChg>
      <pc:sldChg chg="modSp">
        <pc:chgData name="Allee Wengert" userId="S::awengert@uwstory.org::4261d42e-8bb4-46e0-9dbf-172b4ae03761" providerId="AD" clId="Web-{0EAC1287-CF95-D06D-2E67-0C11F171BC28}" dt="2026-02-27T14:22:30.594" v="97" actId="1076"/>
        <pc:sldMkLst>
          <pc:docMk/>
          <pc:sldMk cId="2155735277" sldId="347"/>
        </pc:sldMkLst>
        <pc:spChg chg="mod">
          <ac:chgData name="Allee Wengert" userId="S::awengert@uwstory.org::4261d42e-8bb4-46e0-9dbf-172b4ae03761" providerId="AD" clId="Web-{0EAC1287-CF95-D06D-2E67-0C11F171BC28}" dt="2026-02-27T14:22:27.906" v="96" actId="1076"/>
          <ac:spMkLst>
            <pc:docMk/>
            <pc:sldMk cId="2155735277" sldId="347"/>
            <ac:spMk id="2" creationId="{673549AD-3766-58BA-3314-96539F731AC5}"/>
          </ac:spMkLst>
        </pc:spChg>
        <pc:spChg chg="mod">
          <ac:chgData name="Allee Wengert" userId="S::awengert@uwstory.org::4261d42e-8bb4-46e0-9dbf-172b4ae03761" providerId="AD" clId="Web-{0EAC1287-CF95-D06D-2E67-0C11F171BC28}" dt="2026-02-27T14:22:08.828" v="90"/>
          <ac:spMkLst>
            <pc:docMk/>
            <pc:sldMk cId="2155735277" sldId="347"/>
            <ac:spMk id="3" creationId="{E52B4088-95E0-370E-0F19-969D534D1DFF}"/>
          </ac:spMkLst>
        </pc:spChg>
        <pc:spChg chg="mod">
          <ac:chgData name="Allee Wengert" userId="S::awengert@uwstory.org::4261d42e-8bb4-46e0-9dbf-172b4ae03761" providerId="AD" clId="Web-{0EAC1287-CF95-D06D-2E67-0C11F171BC28}" dt="2026-02-27T14:22:30.594" v="97" actId="1076"/>
          <ac:spMkLst>
            <pc:docMk/>
            <pc:sldMk cId="2155735277" sldId="347"/>
            <ac:spMk id="4" creationId="{35F58CE4-C4EC-A796-3F18-33951135EFC6}"/>
          </ac:spMkLst>
        </pc:spChg>
        <pc:spChg chg="mod">
          <ac:chgData name="Allee Wengert" userId="S::awengert@uwstory.org::4261d42e-8bb4-46e0-9dbf-172b4ae03761" providerId="AD" clId="Web-{0EAC1287-CF95-D06D-2E67-0C11F171BC28}" dt="2026-02-27T14:22:13.031" v="91"/>
          <ac:spMkLst>
            <pc:docMk/>
            <pc:sldMk cId="2155735277" sldId="347"/>
            <ac:spMk id="5" creationId="{959C2EC4-7016-6926-CA17-ED9654D846EE}"/>
          </ac:spMkLst>
        </pc:spChg>
        <pc:spChg chg="mod">
          <ac:chgData name="Allee Wengert" userId="S::awengert@uwstory.org::4261d42e-8bb4-46e0-9dbf-172b4ae03761" providerId="AD" clId="Web-{0EAC1287-CF95-D06D-2E67-0C11F171BC28}" dt="2026-02-27T14:22:25.297" v="95" actId="1076"/>
          <ac:spMkLst>
            <pc:docMk/>
            <pc:sldMk cId="2155735277" sldId="347"/>
            <ac:spMk id="7" creationId="{650785EF-BD91-60CC-B035-C887634EB444}"/>
          </ac:spMkLst>
        </pc:spChg>
      </pc:sldChg>
      <pc:sldChg chg="modSp">
        <pc:chgData name="Allee Wengert" userId="S::awengert@uwstory.org::4261d42e-8bb4-46e0-9dbf-172b4ae03761" providerId="AD" clId="Web-{0EAC1287-CF95-D06D-2E67-0C11F171BC28}" dt="2026-02-27T14:15:24.586" v="1" actId="1076"/>
        <pc:sldMkLst>
          <pc:docMk/>
          <pc:sldMk cId="1793374237" sldId="349"/>
        </pc:sldMkLst>
        <pc:spChg chg="mod">
          <ac:chgData name="Allee Wengert" userId="S::awengert@uwstory.org::4261d42e-8bb4-46e0-9dbf-172b4ae03761" providerId="AD" clId="Web-{0EAC1287-CF95-D06D-2E67-0C11F171BC28}" dt="2026-02-27T14:15:24.586" v="1" actId="1076"/>
          <ac:spMkLst>
            <pc:docMk/>
            <pc:sldMk cId="1793374237" sldId="349"/>
            <ac:spMk id="2" creationId="{92D6F55D-E29D-1CD0-3326-6DC7C36FD52A}"/>
          </ac:spMkLst>
        </pc:spChg>
        <pc:spChg chg="mod">
          <ac:chgData name="Allee Wengert" userId="S::awengert@uwstory.org::4261d42e-8bb4-46e0-9dbf-172b4ae03761" providerId="AD" clId="Web-{0EAC1287-CF95-D06D-2E67-0C11F171BC28}" dt="2026-02-27T14:15:24.570" v="0" actId="1076"/>
          <ac:spMkLst>
            <pc:docMk/>
            <pc:sldMk cId="1793374237" sldId="349"/>
            <ac:spMk id="3" creationId="{FF5E4E70-E0F9-BBA7-3B32-76290FC16150}"/>
          </ac:spMkLst>
        </pc:spChg>
      </pc:sldChg>
      <pc:sldChg chg="modSp">
        <pc:chgData name="Allee Wengert" userId="S::awengert@uwstory.org::4261d42e-8bb4-46e0-9dbf-172b4ae03761" providerId="AD" clId="Web-{0EAC1287-CF95-D06D-2E67-0C11F171BC28}" dt="2026-02-27T14:17:26.424" v="16" actId="20577"/>
        <pc:sldMkLst>
          <pc:docMk/>
          <pc:sldMk cId="522713287" sldId="405"/>
        </pc:sldMkLst>
        <pc:spChg chg="mod">
          <ac:chgData name="Allee Wengert" userId="S::awengert@uwstory.org::4261d42e-8bb4-46e0-9dbf-172b4ae03761" providerId="AD" clId="Web-{0EAC1287-CF95-D06D-2E67-0C11F171BC28}" dt="2026-02-27T14:17:26.424" v="16" actId="20577"/>
          <ac:spMkLst>
            <pc:docMk/>
            <pc:sldMk cId="522713287" sldId="405"/>
            <ac:spMk id="5" creationId="{99116E75-F526-AE25-0F50-8B208C028AA6}"/>
          </ac:spMkLst>
        </pc:spChg>
      </pc:sldChg>
      <pc:sldChg chg="modSp">
        <pc:chgData name="Allee Wengert" userId="S::awengert@uwstory.org::4261d42e-8bb4-46e0-9dbf-172b4ae03761" providerId="AD" clId="Web-{0EAC1287-CF95-D06D-2E67-0C11F171BC28}" dt="2026-02-27T14:19:10.352" v="54" actId="20577"/>
        <pc:sldMkLst>
          <pc:docMk/>
          <pc:sldMk cId="2066614001" sldId="464"/>
        </pc:sldMkLst>
        <pc:spChg chg="mod">
          <ac:chgData name="Allee Wengert" userId="S::awengert@uwstory.org::4261d42e-8bb4-46e0-9dbf-172b4ae03761" providerId="AD" clId="Web-{0EAC1287-CF95-D06D-2E67-0C11F171BC28}" dt="2026-02-27T14:19:10.352" v="54" actId="20577"/>
          <ac:spMkLst>
            <pc:docMk/>
            <pc:sldMk cId="2066614001" sldId="464"/>
            <ac:spMk id="2" creationId="{1379A17E-9ECE-50FC-E398-1AF403193CF6}"/>
          </ac:spMkLst>
        </pc:spChg>
        <pc:spChg chg="mod">
          <ac:chgData name="Allee Wengert" userId="S::awengert@uwstory.org::4261d42e-8bb4-46e0-9dbf-172b4ae03761" providerId="AD" clId="Web-{0EAC1287-CF95-D06D-2E67-0C11F171BC28}" dt="2026-02-27T14:16:03.729" v="4" actId="14100"/>
          <ac:spMkLst>
            <pc:docMk/>
            <pc:sldMk cId="2066614001" sldId="464"/>
            <ac:spMk id="3" creationId="{29AB3E73-745A-F43F-7F0F-08CED22E2953}"/>
          </ac:spMkLst>
        </pc:spChg>
        <pc:spChg chg="mod">
          <ac:chgData name="Allee Wengert" userId="S::awengert@uwstory.org::4261d42e-8bb4-46e0-9dbf-172b4ae03761" providerId="AD" clId="Web-{0EAC1287-CF95-D06D-2E67-0C11F171BC28}" dt="2026-02-27T14:15:50.603" v="2" actId="20577"/>
          <ac:spMkLst>
            <pc:docMk/>
            <pc:sldMk cId="2066614001" sldId="464"/>
            <ac:spMk id="7" creationId="{12C974B0-9289-83E0-E0AA-1CC377C1773A}"/>
          </ac:spMkLst>
        </pc:spChg>
      </pc:sldChg>
      <pc:sldChg chg="modSp">
        <pc:chgData name="Allee Wengert" userId="S::awengert@uwstory.org::4261d42e-8bb4-46e0-9dbf-172b4ae03761" providerId="AD" clId="Web-{0EAC1287-CF95-D06D-2E67-0C11F171BC28}" dt="2026-02-27T14:18:58.929" v="36" actId="20577"/>
        <pc:sldMkLst>
          <pc:docMk/>
          <pc:sldMk cId="3566857861" sldId="473"/>
        </pc:sldMkLst>
        <pc:spChg chg="mod">
          <ac:chgData name="Allee Wengert" userId="S::awengert@uwstory.org::4261d42e-8bb4-46e0-9dbf-172b4ae03761" providerId="AD" clId="Web-{0EAC1287-CF95-D06D-2E67-0C11F171BC28}" dt="2026-02-27T14:18:58.929" v="36" actId="20577"/>
          <ac:spMkLst>
            <pc:docMk/>
            <pc:sldMk cId="3566857861" sldId="473"/>
            <ac:spMk id="2" creationId="{4F0392B7-69BE-C921-F410-6DD393723398}"/>
          </ac:spMkLst>
        </pc:spChg>
      </pc:sldChg>
      <pc:sldChg chg="modSp">
        <pc:chgData name="Allee Wengert" userId="S::awengert@uwstory.org::4261d42e-8bb4-46e0-9dbf-172b4ae03761" providerId="AD" clId="Web-{0EAC1287-CF95-D06D-2E67-0C11F171BC28}" dt="2026-02-27T14:18:11.599" v="21"/>
        <pc:sldMkLst>
          <pc:docMk/>
          <pc:sldMk cId="220861647" sldId="479"/>
        </pc:sldMkLst>
        <pc:spChg chg="mod">
          <ac:chgData name="Allee Wengert" userId="S::awengert@uwstory.org::4261d42e-8bb4-46e0-9dbf-172b4ae03761" providerId="AD" clId="Web-{0EAC1287-CF95-D06D-2E67-0C11F171BC28}" dt="2026-02-27T14:18:11.599" v="21"/>
          <ac:spMkLst>
            <pc:docMk/>
            <pc:sldMk cId="220861647" sldId="479"/>
            <ac:spMk id="3" creationId="{F6E6C24B-7A4E-4B4D-9098-248EB87242D4}"/>
          </ac:spMkLst>
        </pc:spChg>
      </pc:sldChg>
      <pc:sldChg chg="modSp">
        <pc:chgData name="Allee Wengert" userId="S::awengert@uwstory.org::4261d42e-8bb4-46e0-9dbf-172b4ae03761" providerId="AD" clId="Web-{0EAC1287-CF95-D06D-2E67-0C11F171BC28}" dt="2026-02-27T14:18:40.975" v="26" actId="1076"/>
        <pc:sldMkLst>
          <pc:docMk/>
          <pc:sldMk cId="3251989199" sldId="480"/>
        </pc:sldMkLst>
        <pc:spChg chg="mod">
          <ac:chgData name="Allee Wengert" userId="S::awengert@uwstory.org::4261d42e-8bb4-46e0-9dbf-172b4ae03761" providerId="AD" clId="Web-{0EAC1287-CF95-D06D-2E67-0C11F171BC28}" dt="2026-02-27T14:18:40.975" v="26" actId="1076"/>
          <ac:spMkLst>
            <pc:docMk/>
            <pc:sldMk cId="3251989199" sldId="480"/>
            <ac:spMk id="3" creationId="{4228F93E-9132-562F-6A56-4B73CBBA035F}"/>
          </ac:spMkLst>
        </pc:spChg>
      </pc:sldChg>
      <pc:sldChg chg="modSp">
        <pc:chgData name="Allee Wengert" userId="S::awengert@uwstory.org::4261d42e-8bb4-46e0-9dbf-172b4ae03761" providerId="AD" clId="Web-{0EAC1287-CF95-D06D-2E67-0C11F171BC28}" dt="2026-02-27T14:21:14.951" v="81" actId="1076"/>
        <pc:sldMkLst>
          <pc:docMk/>
          <pc:sldMk cId="4090004786" sldId="482"/>
        </pc:sldMkLst>
        <pc:spChg chg="mod">
          <ac:chgData name="Allee Wengert" userId="S::awengert@uwstory.org::4261d42e-8bb4-46e0-9dbf-172b4ae03761" providerId="AD" clId="Web-{0EAC1287-CF95-D06D-2E67-0C11F171BC28}" dt="2026-02-27T14:21:14.951" v="81" actId="1076"/>
          <ac:spMkLst>
            <pc:docMk/>
            <pc:sldMk cId="4090004786" sldId="482"/>
            <ac:spMk id="3" creationId="{A5F44182-4C6E-0A1D-0CDC-672A10951A40}"/>
          </ac:spMkLst>
        </pc:spChg>
      </pc:sldChg>
      <pc:sldChg chg="modSp">
        <pc:chgData name="Allee Wengert" userId="S::awengert@uwstory.org::4261d42e-8bb4-46e0-9dbf-172b4ae03761" providerId="AD" clId="Web-{0EAC1287-CF95-D06D-2E67-0C11F171BC28}" dt="2026-02-27T14:23:25.095" v="112"/>
        <pc:sldMkLst>
          <pc:docMk/>
          <pc:sldMk cId="1706776311" sldId="484"/>
        </pc:sldMkLst>
        <pc:spChg chg="mod">
          <ac:chgData name="Allee Wengert" userId="S::awengert@uwstory.org::4261d42e-8bb4-46e0-9dbf-172b4ae03761" providerId="AD" clId="Web-{0EAC1287-CF95-D06D-2E67-0C11F171BC28}" dt="2026-02-27T14:23:25.095" v="112"/>
          <ac:spMkLst>
            <pc:docMk/>
            <pc:sldMk cId="1706776311" sldId="484"/>
            <ac:spMk id="3" creationId="{7849EF72-7D6A-1264-CD87-CBCD0C8E784F}"/>
          </ac:spMkLst>
        </pc:spChg>
      </pc:sldChg>
      <pc:sldChg chg="modSp">
        <pc:chgData name="Allee Wengert" userId="S::awengert@uwstory.org::4261d42e-8bb4-46e0-9dbf-172b4ae03761" providerId="AD" clId="Web-{0EAC1287-CF95-D06D-2E67-0C11F171BC28}" dt="2026-02-27T14:21:26.436" v="85" actId="1076"/>
        <pc:sldMkLst>
          <pc:docMk/>
          <pc:sldMk cId="332011378" sldId="486"/>
        </pc:sldMkLst>
        <pc:spChg chg="mod">
          <ac:chgData name="Allee Wengert" userId="S::awengert@uwstory.org::4261d42e-8bb4-46e0-9dbf-172b4ae03761" providerId="AD" clId="Web-{0EAC1287-CF95-D06D-2E67-0C11F171BC28}" dt="2026-02-27T14:21:26.436" v="85" actId="1076"/>
          <ac:spMkLst>
            <pc:docMk/>
            <pc:sldMk cId="332011378" sldId="486"/>
            <ac:spMk id="3" creationId="{E1EB5400-6DEB-55BC-8E8B-173BBC95F982}"/>
          </ac:spMkLst>
        </pc:spChg>
      </pc:sldChg>
      <pc:sldChg chg="modSp">
        <pc:chgData name="Allee Wengert" userId="S::awengert@uwstory.org::4261d42e-8bb4-46e0-9dbf-172b4ae03761" providerId="AD" clId="Web-{0EAC1287-CF95-D06D-2E67-0C11F171BC28}" dt="2026-02-27T14:22:03.078" v="89" actId="1076"/>
        <pc:sldMkLst>
          <pc:docMk/>
          <pc:sldMk cId="1139668365" sldId="487"/>
        </pc:sldMkLst>
        <pc:spChg chg="mod">
          <ac:chgData name="Allee Wengert" userId="S::awengert@uwstory.org::4261d42e-8bb4-46e0-9dbf-172b4ae03761" providerId="AD" clId="Web-{0EAC1287-CF95-D06D-2E67-0C11F171BC28}" dt="2026-02-27T14:22:03.078" v="89" actId="1076"/>
          <ac:spMkLst>
            <pc:docMk/>
            <pc:sldMk cId="1139668365" sldId="487"/>
            <ac:spMk id="2" creationId="{DB81B66E-3541-751F-BBEA-F1E906718716}"/>
          </ac:spMkLst>
        </pc:spChg>
        <pc:spChg chg="mod">
          <ac:chgData name="Allee Wengert" userId="S::awengert@uwstory.org::4261d42e-8bb4-46e0-9dbf-172b4ae03761" providerId="AD" clId="Web-{0EAC1287-CF95-D06D-2E67-0C11F171BC28}" dt="2026-02-27T14:21:53.421" v="88"/>
          <ac:spMkLst>
            <pc:docMk/>
            <pc:sldMk cId="1139668365" sldId="487"/>
            <ac:spMk id="3" creationId="{3857800E-62C4-1D8D-A8A9-89BBA7367650}"/>
          </ac:spMkLst>
        </pc:spChg>
      </pc:sldChg>
      <pc:sldChg chg="modSp">
        <pc:chgData name="Allee Wengert" userId="S::awengert@uwstory.org::4261d42e-8bb4-46e0-9dbf-172b4ae03761" providerId="AD" clId="Web-{0EAC1287-CF95-D06D-2E67-0C11F171BC28}" dt="2026-02-27T14:22:55.985" v="103" actId="1076"/>
        <pc:sldMkLst>
          <pc:docMk/>
          <pc:sldMk cId="4169139567" sldId="504"/>
        </pc:sldMkLst>
        <pc:spChg chg="mod">
          <ac:chgData name="Allee Wengert" userId="S::awengert@uwstory.org::4261d42e-8bb4-46e0-9dbf-172b4ae03761" providerId="AD" clId="Web-{0EAC1287-CF95-D06D-2E67-0C11F171BC28}" dt="2026-02-27T14:22:55.985" v="103" actId="1076"/>
          <ac:spMkLst>
            <pc:docMk/>
            <pc:sldMk cId="4169139567" sldId="504"/>
            <ac:spMk id="3" creationId="{579DB24E-A623-4840-AFB5-738B59A85E49}"/>
          </ac:spMkLst>
        </pc:spChg>
      </pc:sldChg>
      <pc:sldChg chg="modSp">
        <pc:chgData name="Allee Wengert" userId="S::awengert@uwstory.org::4261d42e-8bb4-46e0-9dbf-172b4ae03761" providerId="AD" clId="Web-{0EAC1287-CF95-D06D-2E67-0C11F171BC28}" dt="2026-02-27T14:23:15.798" v="109" actId="1076"/>
        <pc:sldMkLst>
          <pc:docMk/>
          <pc:sldMk cId="1630789732" sldId="505"/>
        </pc:sldMkLst>
        <pc:spChg chg="mod">
          <ac:chgData name="Allee Wengert" userId="S::awengert@uwstory.org::4261d42e-8bb4-46e0-9dbf-172b4ae03761" providerId="AD" clId="Web-{0EAC1287-CF95-D06D-2E67-0C11F171BC28}" dt="2026-02-27T14:23:15.798" v="109" actId="1076"/>
          <ac:spMkLst>
            <pc:docMk/>
            <pc:sldMk cId="1630789732" sldId="505"/>
            <ac:spMk id="3" creationId="{026731F9-E1AF-367B-41B4-B7806D598B08}"/>
          </ac:spMkLst>
        </pc:spChg>
      </pc:sldChg>
      <pc:sldChg chg="modSp">
        <pc:chgData name="Allee Wengert" userId="S::awengert@uwstory.org::4261d42e-8bb4-46e0-9dbf-172b4ae03761" providerId="AD" clId="Web-{0EAC1287-CF95-D06D-2E67-0C11F171BC28}" dt="2026-02-27T14:20:55.247" v="77" actId="1076"/>
        <pc:sldMkLst>
          <pc:docMk/>
          <pc:sldMk cId="631807453" sldId="506"/>
        </pc:sldMkLst>
        <pc:spChg chg="mod">
          <ac:chgData name="Allee Wengert" userId="S::awengert@uwstory.org::4261d42e-8bb4-46e0-9dbf-172b4ae03761" providerId="AD" clId="Web-{0EAC1287-CF95-D06D-2E67-0C11F171BC28}" dt="2026-02-27T14:20:55.247" v="77" actId="1076"/>
          <ac:spMkLst>
            <pc:docMk/>
            <pc:sldMk cId="631807453" sldId="506"/>
            <ac:spMk id="5" creationId="{C6B1C77B-F325-6FB9-B9BA-DA90FC3A00F2}"/>
          </ac:spMkLst>
        </pc:spChg>
        <pc:spChg chg="mod">
          <ac:chgData name="Allee Wengert" userId="S::awengert@uwstory.org::4261d42e-8bb4-46e0-9dbf-172b4ae03761" providerId="AD" clId="Web-{0EAC1287-CF95-D06D-2E67-0C11F171BC28}" dt="2026-02-27T14:20:34.809" v="68" actId="1076"/>
          <ac:spMkLst>
            <pc:docMk/>
            <pc:sldMk cId="631807453" sldId="506"/>
            <ac:spMk id="6" creationId="{599ED1B4-88ED-A7D5-089D-739B23BAD236}"/>
          </ac:spMkLst>
        </pc:spChg>
      </pc:sldChg>
    </pc:docChg>
  </pc:docChgLst>
  <pc:docChgLst>
    <pc:chgData name="Allee Wengert" userId="S::awengert@uwstory.org::4261d42e-8bb4-46e0-9dbf-172b4ae03761" providerId="AD" clId="Web-{F3C3734C-3870-EA3E-7137-7A72BF878FE7}"/>
    <pc:docChg chg="modSld sldOrd">
      <pc:chgData name="Allee Wengert" userId="S::awengert@uwstory.org::4261d42e-8bb4-46e0-9dbf-172b4ae03761" providerId="AD" clId="Web-{F3C3734C-3870-EA3E-7137-7A72BF878FE7}" dt="2026-02-26T19:38:54.935" v="90" actId="14100"/>
      <pc:docMkLst>
        <pc:docMk/>
      </pc:docMkLst>
      <pc:sldChg chg="ord">
        <pc:chgData name="Allee Wengert" userId="S::awengert@uwstory.org::4261d42e-8bb4-46e0-9dbf-172b4ae03761" providerId="AD" clId="Web-{F3C3734C-3870-EA3E-7137-7A72BF878FE7}" dt="2026-02-26T19:31:26.637" v="0"/>
        <pc:sldMkLst>
          <pc:docMk/>
          <pc:sldMk cId="522713287" sldId="405"/>
        </pc:sldMkLst>
      </pc:sldChg>
      <pc:sldChg chg="delSp">
        <pc:chgData name="Allee Wengert" userId="S::awengert@uwstory.org::4261d42e-8bb4-46e0-9dbf-172b4ae03761" providerId="AD" clId="Web-{F3C3734C-3870-EA3E-7137-7A72BF878FE7}" dt="2026-02-26T19:37:07.510" v="71"/>
        <pc:sldMkLst>
          <pc:docMk/>
          <pc:sldMk cId="1374942351" sldId="411"/>
        </pc:sldMkLst>
        <pc:spChg chg="del">
          <ac:chgData name="Allee Wengert" userId="S::awengert@uwstory.org::4261d42e-8bb4-46e0-9dbf-172b4ae03761" providerId="AD" clId="Web-{F3C3734C-3870-EA3E-7137-7A72BF878FE7}" dt="2026-02-26T19:37:07.510" v="71"/>
          <ac:spMkLst>
            <pc:docMk/>
            <pc:sldMk cId="1374942351" sldId="411"/>
            <ac:spMk id="5" creationId="{00000000-0000-0000-0000-000000000000}"/>
          </ac:spMkLst>
        </pc:spChg>
      </pc:sldChg>
      <pc:sldChg chg="modSp">
        <pc:chgData name="Allee Wengert" userId="S::awengert@uwstory.org::4261d42e-8bb4-46e0-9dbf-172b4ae03761" providerId="AD" clId="Web-{F3C3734C-3870-EA3E-7137-7A72BF878FE7}" dt="2026-02-26T19:34:04.191" v="26" actId="20577"/>
        <pc:sldMkLst>
          <pc:docMk/>
          <pc:sldMk cId="2492372073" sldId="481"/>
        </pc:sldMkLst>
        <pc:spChg chg="mod">
          <ac:chgData name="Allee Wengert" userId="S::awengert@uwstory.org::4261d42e-8bb4-46e0-9dbf-172b4ae03761" providerId="AD" clId="Web-{F3C3734C-3870-EA3E-7137-7A72BF878FE7}" dt="2026-02-26T19:34:04.191" v="26" actId="20577"/>
          <ac:spMkLst>
            <pc:docMk/>
            <pc:sldMk cId="2492372073" sldId="481"/>
            <ac:spMk id="2" creationId="{99108B13-96AA-006B-702D-C2B530D33426}"/>
          </ac:spMkLst>
        </pc:spChg>
      </pc:sldChg>
      <pc:sldChg chg="modSp">
        <pc:chgData name="Allee Wengert" userId="S::awengert@uwstory.org::4261d42e-8bb4-46e0-9dbf-172b4ae03761" providerId="AD" clId="Web-{F3C3734C-3870-EA3E-7137-7A72BF878FE7}" dt="2026-02-26T19:36:31.212" v="69" actId="20577"/>
        <pc:sldMkLst>
          <pc:docMk/>
          <pc:sldMk cId="4090004786" sldId="482"/>
        </pc:sldMkLst>
        <pc:spChg chg="mod">
          <ac:chgData name="Allee Wengert" userId="S::awengert@uwstory.org::4261d42e-8bb4-46e0-9dbf-172b4ae03761" providerId="AD" clId="Web-{F3C3734C-3870-EA3E-7137-7A72BF878FE7}" dt="2026-02-26T19:36:31.212" v="69" actId="20577"/>
          <ac:spMkLst>
            <pc:docMk/>
            <pc:sldMk cId="4090004786" sldId="482"/>
            <ac:spMk id="2" creationId="{933FDDBB-9408-BCCF-79A5-F530A89A9DB5}"/>
          </ac:spMkLst>
        </pc:spChg>
      </pc:sldChg>
      <pc:sldChg chg="modSp">
        <pc:chgData name="Allee Wengert" userId="S::awengert@uwstory.org::4261d42e-8bb4-46e0-9dbf-172b4ae03761" providerId="AD" clId="Web-{F3C3734C-3870-EA3E-7137-7A72BF878FE7}" dt="2026-02-26T19:38:54.935" v="90" actId="14100"/>
        <pc:sldMkLst>
          <pc:docMk/>
          <pc:sldMk cId="1139668365" sldId="487"/>
        </pc:sldMkLst>
        <pc:spChg chg="mod">
          <ac:chgData name="Allee Wengert" userId="S::awengert@uwstory.org::4261d42e-8bb4-46e0-9dbf-172b4ae03761" providerId="AD" clId="Web-{F3C3734C-3870-EA3E-7137-7A72BF878FE7}" dt="2026-02-26T19:38:54.935" v="90" actId="14100"/>
          <ac:spMkLst>
            <pc:docMk/>
            <pc:sldMk cId="1139668365" sldId="487"/>
            <ac:spMk id="2" creationId="{DB81B66E-3541-751F-BBEA-F1E906718716}"/>
          </ac:spMkLst>
        </pc:spChg>
      </pc:sldChg>
      <pc:sldChg chg="delSp">
        <pc:chgData name="Allee Wengert" userId="S::awengert@uwstory.org::4261d42e-8bb4-46e0-9dbf-172b4ae03761" providerId="AD" clId="Web-{F3C3734C-3870-EA3E-7137-7A72BF878FE7}" dt="2026-02-26T19:35:22.335" v="31"/>
        <pc:sldMkLst>
          <pc:docMk/>
          <pc:sldMk cId="1838793749" sldId="498"/>
        </pc:sldMkLst>
        <pc:spChg chg="del">
          <ac:chgData name="Allee Wengert" userId="S::awengert@uwstory.org::4261d42e-8bb4-46e0-9dbf-172b4ae03761" providerId="AD" clId="Web-{F3C3734C-3870-EA3E-7137-7A72BF878FE7}" dt="2026-02-26T19:35:22.335" v="31"/>
          <ac:spMkLst>
            <pc:docMk/>
            <pc:sldMk cId="1838793749" sldId="498"/>
            <ac:spMk id="15365" creationId="{00000000-0000-0000-0000-000000000000}"/>
          </ac:spMkLst>
        </pc:spChg>
      </pc:sldChg>
      <pc:sldChg chg="delSp">
        <pc:chgData name="Allee Wengert" userId="S::awengert@uwstory.org::4261d42e-8bb4-46e0-9dbf-172b4ae03761" providerId="AD" clId="Web-{F3C3734C-3870-EA3E-7137-7A72BF878FE7}" dt="2026-02-26T19:36:45.869" v="70"/>
        <pc:sldMkLst>
          <pc:docMk/>
          <pc:sldMk cId="2215644436" sldId="502"/>
        </pc:sldMkLst>
        <pc:spChg chg="del">
          <ac:chgData name="Allee Wengert" userId="S::awengert@uwstory.org::4261d42e-8bb4-46e0-9dbf-172b4ae03761" providerId="AD" clId="Web-{F3C3734C-3870-EA3E-7137-7A72BF878FE7}" dt="2026-02-26T19:36:45.869" v="70"/>
          <ac:spMkLst>
            <pc:docMk/>
            <pc:sldMk cId="2215644436" sldId="502"/>
            <ac:spMk id="15365" creationId="{00000000-0000-0000-0000-000000000000}"/>
          </ac:spMkLst>
        </pc:spChg>
      </pc:sldChg>
      <pc:sldChg chg="delSp">
        <pc:chgData name="Allee Wengert" userId="S::awengert@uwstory.org::4261d42e-8bb4-46e0-9dbf-172b4ae03761" providerId="AD" clId="Web-{F3C3734C-3870-EA3E-7137-7A72BF878FE7}" dt="2026-02-26T19:37:34.823" v="72"/>
        <pc:sldMkLst>
          <pc:docMk/>
          <pc:sldMk cId="2408030406" sldId="503"/>
        </pc:sldMkLst>
        <pc:spChg chg="del">
          <ac:chgData name="Allee Wengert" userId="S::awengert@uwstory.org::4261d42e-8bb4-46e0-9dbf-172b4ae03761" providerId="AD" clId="Web-{F3C3734C-3870-EA3E-7137-7A72BF878FE7}" dt="2026-02-26T19:37:34.823" v="72"/>
          <ac:spMkLst>
            <pc:docMk/>
            <pc:sldMk cId="2408030406" sldId="503"/>
            <ac:spMk id="5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288D25-1B3B-BEC3-31C6-0517C57EB3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BF2676-34E5-2E21-A2DE-0A35C9B5CF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8EA6D-9DA0-5A4D-871F-3F8F19134D5D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9EB32-826A-4252-5A79-F98057E6C3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787A38-E433-1A2E-C92D-D09B06AF3C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96879-A33A-0748-987F-5DCAAF3DA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223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26E4B-C3B3-F84E-B405-14B088CAACF1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2C3AF-6435-DB4B-A591-247076A39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81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D11E0-47D7-04BC-4BA5-30F9C08E2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431B72-CA3C-D007-73CA-BDD1400E56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D69D30-3E72-98AE-729D-7B65B1AEC3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AFE99-7853-F3A5-9333-EEE17F5934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2C3AF-6435-DB4B-A591-247076A39B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0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2C3AF-6435-DB4B-A591-247076A39B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3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2C3AF-6435-DB4B-A591-247076A39B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66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F799D-10F7-6F67-CF0D-8E8F2C1F3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99718F-8651-FE1F-5441-A0C7D6F490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01433D-A0B4-28F3-63C3-8785550BA9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49A1A-5CD8-8FB2-6699-E32C191E09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2C3AF-6435-DB4B-A591-247076A39B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97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0DF98-808D-5140-23FE-907D42558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397D59-9FD8-8B14-9650-73263FE347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BF0ACC-4AD9-676A-B05A-35CFB631CC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9CB1F-6BA5-1EAB-A4CC-B6E5BA4609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2C3AF-6435-DB4B-A591-247076A39B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0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2C3AF-6435-DB4B-A591-247076A39B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85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792B2-D15C-9378-2D47-34B74D2CF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3CC5CE-73FA-97E5-14D1-49C692ADBA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2CE43C-24AB-2FBA-1FCF-8AF267C16D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F1973-26CA-F16C-66CE-8E15B29A67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2C3AF-6435-DB4B-A591-247076A39B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27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025E7-C0BD-B646-08FD-8328A87CD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8FC491-5D1E-1C57-8364-845054A0B6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6B3D51-496D-253B-7C0B-59D36424D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05208-F035-CDAD-74F7-0589EBEDA5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2C3AF-6435-DB4B-A591-247076A39B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28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0A8D0-9D5B-43D1-A5AC-01CFE7212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FEBD75-C8AA-9A32-3AB0-C3AD5E5551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30811A-5CA8-6A41-DFA0-82502B9531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68246-EA84-71B4-F428-3BC94E2981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2C3AF-6435-DB4B-A591-247076A39B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70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4CD458-E84A-75CC-02AF-E550A4F870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941" y="895740"/>
            <a:ext cx="1617359" cy="74926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FE04787-C461-D0FE-DD54-346EA8B7BE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3596" y="0"/>
            <a:ext cx="6308404" cy="6858000"/>
          </a:xfrm>
          <a:prstGeom prst="rect">
            <a:avLst/>
          </a:prstGeom>
        </p:spPr>
      </p:pic>
      <p:sp>
        <p:nvSpPr>
          <p:cNvPr id="8" name="Picture Placeholder 30">
            <a:extLst>
              <a:ext uri="{FF2B5EF4-FFF2-40B4-BE49-F238E27FC236}">
                <a16:creationId xmlns:a16="http://schemas.microsoft.com/office/drawing/2014/main" id="{C04EB519-53E2-374E-DE9F-F6AE096688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8752" y="348212"/>
            <a:ext cx="5243247" cy="6508799"/>
          </a:xfrm>
          <a:custGeom>
            <a:avLst/>
            <a:gdLst>
              <a:gd name="connsiteX0" fmla="*/ 5243247 w 5243247"/>
              <a:gd name="connsiteY0" fmla="*/ 0 h 6510141"/>
              <a:gd name="connsiteX1" fmla="*/ 5243247 w 5243247"/>
              <a:gd name="connsiteY1" fmla="*/ 4251824 h 6510141"/>
              <a:gd name="connsiteX2" fmla="*/ 5114692 w 5243247"/>
              <a:gd name="connsiteY2" fmla="*/ 4340833 h 6510141"/>
              <a:gd name="connsiteX3" fmla="*/ 4306299 w 5243247"/>
              <a:gd name="connsiteY3" fmla="*/ 5186660 h 6510141"/>
              <a:gd name="connsiteX4" fmla="*/ 3987323 w 5243247"/>
              <a:gd name="connsiteY4" fmla="*/ 6361345 h 6510141"/>
              <a:gd name="connsiteX5" fmla="*/ 3982732 w 5243247"/>
              <a:gd name="connsiteY5" fmla="*/ 6510141 h 6510141"/>
              <a:gd name="connsiteX6" fmla="*/ 0 w 5243247"/>
              <a:gd name="connsiteY6" fmla="*/ 6510141 h 6510141"/>
              <a:gd name="connsiteX7" fmla="*/ 8184 w 5243247"/>
              <a:gd name="connsiteY7" fmla="*/ 6178387 h 6510141"/>
              <a:gd name="connsiteX8" fmla="*/ 526275 w 5243247"/>
              <a:gd name="connsiteY8" fmla="*/ 3917392 h 6510141"/>
              <a:gd name="connsiteX9" fmla="*/ 1958954 w 5243247"/>
              <a:gd name="connsiteY9" fmla="*/ 1797784 h 6510141"/>
              <a:gd name="connsiteX10" fmla="*/ 4084260 w 5243247"/>
              <a:gd name="connsiteY10" fmla="*/ 369121 h 6510141"/>
              <a:gd name="connsiteX11" fmla="*/ 5208424 w 5243247"/>
              <a:gd name="connsiteY11" fmla="*/ 7854 h 651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43247" h="6510141">
                <a:moveTo>
                  <a:pt x="5243247" y="0"/>
                </a:moveTo>
                <a:lnTo>
                  <a:pt x="5243247" y="4251824"/>
                </a:lnTo>
                <a:lnTo>
                  <a:pt x="5114692" y="4340833"/>
                </a:lnTo>
                <a:cubicBezTo>
                  <a:pt x="4811185" y="4559574"/>
                  <a:pt x="4490229" y="4853908"/>
                  <a:pt x="4306299" y="5186660"/>
                </a:cubicBezTo>
                <a:cubicBezTo>
                  <a:pt x="4122369" y="5519412"/>
                  <a:pt x="4012033" y="5954583"/>
                  <a:pt x="3987323" y="6361345"/>
                </a:cubicBezTo>
                <a:lnTo>
                  <a:pt x="3982732" y="6510141"/>
                </a:lnTo>
                <a:lnTo>
                  <a:pt x="0" y="6510141"/>
                </a:lnTo>
                <a:lnTo>
                  <a:pt x="8184" y="6178387"/>
                </a:lnTo>
                <a:cubicBezTo>
                  <a:pt x="46856" y="5397185"/>
                  <a:pt x="220647" y="4638180"/>
                  <a:pt x="526275" y="3917392"/>
                </a:cubicBezTo>
                <a:cubicBezTo>
                  <a:pt x="863489" y="3122778"/>
                  <a:pt x="1345423" y="2409494"/>
                  <a:pt x="1958954" y="1797784"/>
                </a:cubicBezTo>
                <a:cubicBezTo>
                  <a:pt x="2572659" y="1185724"/>
                  <a:pt x="3287686" y="705082"/>
                  <a:pt x="4084260" y="369121"/>
                </a:cubicBezTo>
                <a:cubicBezTo>
                  <a:pt x="4448423" y="215713"/>
                  <a:pt x="4826761" y="94069"/>
                  <a:pt x="5208424" y="7854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A1F7C19-5058-71C2-A6CF-04E349C287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9941" y="3314700"/>
            <a:ext cx="4843462" cy="83099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3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  <a:lvl2pPr marL="457200" indent="0">
              <a:buNone/>
              <a:defRPr sz="2400">
                <a:solidFill>
                  <a:schemeClr val="accent3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2pPr>
            <a:lvl3pPr marL="914400" indent="0">
              <a:buNone/>
              <a:defRPr sz="2400">
                <a:solidFill>
                  <a:schemeClr val="accent3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3pPr>
            <a:lvl4pPr marL="1371600" indent="0">
              <a:buNone/>
              <a:defRPr sz="2400">
                <a:solidFill>
                  <a:schemeClr val="accent3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4pPr>
            <a:lvl5pPr marL="1828800" indent="0">
              <a:buNone/>
              <a:defRPr sz="2400">
                <a:solidFill>
                  <a:schemeClr val="accent3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5pPr>
          </a:lstStyle>
          <a:p>
            <a:pPr lvl="0"/>
            <a:r>
              <a:rPr lang="en-GB" dirty="0"/>
              <a:t>Subtitle of a few words, maybe extending onto a third line of text</a:t>
            </a:r>
            <a:endParaRPr lang="en-US" dirty="0"/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0A6B87B6-2257-5272-4764-E55ABF2AE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9942" y="2296534"/>
            <a:ext cx="5645604" cy="840230"/>
          </a:xfrm>
        </p:spPr>
        <p:txBody>
          <a:bodyPr anchor="b">
            <a:sp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896D5-76E9-877E-0415-BE45D811EF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1799" y="5815390"/>
            <a:ext cx="626685" cy="6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28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G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EA8EC2-B4CE-83CC-6C9C-CB0F3BDD2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"/>
          </a:blip>
          <a:srcRect t="6763" b="6761"/>
          <a:stretch/>
        </p:blipFill>
        <p:spPr>
          <a:xfrm flipH="1">
            <a:off x="2347609" y="0"/>
            <a:ext cx="8819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44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4CF75E1-9B38-2041-F2FA-4555BD36CE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77469" y="3923606"/>
            <a:ext cx="6837061" cy="1015663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Try not to fill up the slide with the full text of what you plan to say. Instead, stick to the main points and give any additional context verbally.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B4BC858-6A32-0827-6DA1-CFE805C7B0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7469" y="1827023"/>
            <a:ext cx="6837061" cy="1754326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This is a basic slide for presenting text. It’s best to keep things as concise as possible.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672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4CF75E1-9B38-2041-F2FA-4555BD36CE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8928" y="3708044"/>
            <a:ext cx="4409132" cy="1200329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Try not to fill up the slide with the full text of what you plan to say. Instead, stick to the main points and give any additional context verbally.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B4BC858-6A32-0827-6DA1-CFE805C7B0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8929" y="1881306"/>
            <a:ext cx="4409131" cy="1569660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20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Here’s a two-column slide for comparing two pieces of text</a:t>
            </a:r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F71584D-EBAF-630A-0E0B-C523B6798B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3939" y="3708044"/>
            <a:ext cx="4409132" cy="1200329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Try not to fill up the slide with the full text of what you plan to say. Instead, stick to the main points and give any additional context verbally.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FF1EFFF-AE99-0035-773D-144592A137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940" y="1881306"/>
            <a:ext cx="4409131" cy="1569660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20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Again, for legibility, it’s best to keep things as concise as possible.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626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54B97AC-0834-A121-5775-6F2BE24BA7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31547" y="3468689"/>
            <a:ext cx="2920256" cy="1323439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Try not to fill up the slide with the full text of what you plan to say. Instead, stick to the main points and give any additional context verbally.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C9C03D1-B51C-AB33-052F-9040D0E016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30804" y="2418258"/>
            <a:ext cx="2797394" cy="83099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40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Here’s a three-column slide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2355FA4-EEAF-E4A4-C6B2-73BEA17376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1317" y="3468689"/>
            <a:ext cx="2920256" cy="1323439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Try not to fill up the slide with the full text of what you plan to say. Instead, stick to the main points and give any additional context verbally.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D45AFEB3-A0BD-3F79-2092-2F0182FC84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0574" y="2418258"/>
            <a:ext cx="2797394" cy="83099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40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Here’s a three-column slide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4CF75E1-9B38-2041-F2FA-4555BD36CE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1087" y="3468689"/>
            <a:ext cx="2920256" cy="1323439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Try not to fill up the slide with the full text of what you plan to say. Instead, stick to the main points and give any additional context verbally.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B4BC858-6A32-0827-6DA1-CFE805C7B0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0344" y="2418258"/>
            <a:ext cx="2797394" cy="83099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40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Here’s a three-column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86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54B97AC-0834-A121-5775-6F2BE24BA7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31547" y="3899314"/>
            <a:ext cx="2920256" cy="116955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Try not to fill up the slide with the full text of what you plan to say. Instead, stick to the main points and give any additional context verbally.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C9C03D1-B51C-AB33-052F-9040D0E016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30803" y="3304134"/>
            <a:ext cx="2920253" cy="369332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800">
                <a:solidFill>
                  <a:schemeClr val="accent2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Here’s a three-column slide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2355FA4-EEAF-E4A4-C6B2-73BEA17376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1317" y="3899314"/>
            <a:ext cx="2920256" cy="116955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Try not to fill up the slide with the full text of what you plan to say. Instead, stick to the main points and give any additional context verbally.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D45AFEB3-A0BD-3F79-2092-2F0182FC84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0574" y="3304134"/>
            <a:ext cx="2920254" cy="369332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800">
                <a:solidFill>
                  <a:schemeClr val="accent4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Here’s a three-column slide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4CF75E1-9B38-2041-F2FA-4555BD36CE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1087" y="3899314"/>
            <a:ext cx="2920256" cy="116955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Try not to fill up the slide with the full text of what you plan to say. Instead, stick to the main points and give any additional context verbally.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B4BC858-6A32-0827-6DA1-CFE805C7B0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0343" y="3304134"/>
            <a:ext cx="2920255" cy="369332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80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Here’s a three-column slide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78AD380-EBE7-EBD2-DF2B-316C3494B0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0343" y="2553683"/>
            <a:ext cx="1787814" cy="720725"/>
          </a:xfrm>
        </p:spPr>
        <p:txBody>
          <a:bodyPr>
            <a:noAutofit/>
          </a:bodyPr>
          <a:lstStyle>
            <a:lvl1pPr>
              <a:defRPr sz="480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45%</a:t>
            </a:r>
            <a:endParaRPr lang="en-US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2D312F9-A6E7-34EF-E115-8FE7D5E9D3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10574" y="2553683"/>
            <a:ext cx="3200916" cy="720725"/>
          </a:xfrm>
        </p:spPr>
        <p:txBody>
          <a:bodyPr>
            <a:noAutofit/>
          </a:bodyPr>
          <a:lstStyle>
            <a:lvl1pPr>
              <a:defRPr sz="4800">
                <a:solidFill>
                  <a:schemeClr val="accent4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One Million</a:t>
            </a:r>
            <a:endParaRPr lang="en-US" dirty="0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2D07F81-D9A8-0B11-6EAF-7CC5DD4AB8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30803" y="2553683"/>
            <a:ext cx="3200916" cy="720725"/>
          </a:xfrm>
        </p:spPr>
        <p:txBody>
          <a:bodyPr>
            <a:noAutofit/>
          </a:bodyPr>
          <a:lstStyle>
            <a:lvl1pPr>
              <a:defRPr sz="4800">
                <a:solidFill>
                  <a:schemeClr val="accent2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250,000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B501664-16D0-DDD3-A550-7F6F30589B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10574" y="992426"/>
            <a:ext cx="6815284" cy="1150938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Here is a three column simple data slide with room for a call out.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146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2BB894D-47B7-0B9A-0C36-E77207BC24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5213" y="2408671"/>
            <a:ext cx="4767262" cy="264318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Bullet point</a:t>
            </a:r>
          </a:p>
          <a:p>
            <a:pPr lvl="0"/>
            <a:r>
              <a:rPr lang="en-GB" dirty="0"/>
              <a:t>Bullet point</a:t>
            </a:r>
          </a:p>
          <a:p>
            <a:pPr lvl="0"/>
            <a:r>
              <a:rPr lang="en-GB" dirty="0"/>
              <a:t>Bullet point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EFF8EFB-7EDD-D76A-919D-ACE6CE3C9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569" y="1513471"/>
            <a:ext cx="4409131" cy="547842"/>
          </a:xfrm>
        </p:spPr>
        <p:txBody>
          <a:bodyPr/>
          <a:lstStyle>
            <a:lvl1pPr>
              <a:defRPr sz="3200" b="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B311D3-B6F7-175B-AB54-32A9112398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0713" y="1063625"/>
            <a:ext cx="4767262" cy="4730750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37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Modu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51DECC-5217-8D71-A8BB-0718F5E40071}"/>
              </a:ext>
            </a:extLst>
          </p:cNvPr>
          <p:cNvSpPr/>
          <p:nvPr userDrawn="1"/>
        </p:nvSpPr>
        <p:spPr>
          <a:xfrm>
            <a:off x="8823260" y="3547299"/>
            <a:ext cx="2879057" cy="28790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7B377A6D-3C5D-B901-5265-680410ED3F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5186" y="4038215"/>
            <a:ext cx="2974070" cy="1323439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Try not to fill up the slide with the full text of what you plan to say. Instead, stick to the main points and give any additional context verbally.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4AE0A10C-230B-7B4A-3C6F-B930C328E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187" y="1535016"/>
            <a:ext cx="4409131" cy="2308324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Here is a complex data slide with various information modules.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0451B4-61CA-FF9C-0505-5A2F7494041A}"/>
              </a:ext>
            </a:extLst>
          </p:cNvPr>
          <p:cNvSpPr/>
          <p:nvPr userDrawn="1"/>
        </p:nvSpPr>
        <p:spPr>
          <a:xfrm>
            <a:off x="5891133" y="615173"/>
            <a:ext cx="2879057" cy="28790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F3FE66-B2DF-B17C-5243-B3553C97AB4D}"/>
              </a:ext>
            </a:extLst>
          </p:cNvPr>
          <p:cNvSpPr/>
          <p:nvPr userDrawn="1"/>
        </p:nvSpPr>
        <p:spPr>
          <a:xfrm>
            <a:off x="5891133" y="3547299"/>
            <a:ext cx="2879057" cy="28790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F53314-0F99-15CD-B58C-6650BDC56130}"/>
              </a:ext>
            </a:extLst>
          </p:cNvPr>
          <p:cNvSpPr txBox="1"/>
          <p:nvPr userDrawn="1"/>
        </p:nvSpPr>
        <p:spPr>
          <a:xfrm>
            <a:off x="9040599" y="872982"/>
            <a:ext cx="2661718" cy="178032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8800" b="1" spc="-300">
                <a:solidFill>
                  <a:srgbClr val="0044B5"/>
                </a:solidFill>
                <a:latin typeface="Antonio" pitchFamily="2" charset="77"/>
              </a:rPr>
              <a:t>700</a:t>
            </a:r>
            <a:endParaRPr lang="en-US" sz="8800" b="1" spc="-300" baseline="30000">
              <a:solidFill>
                <a:srgbClr val="0044B5"/>
              </a:solidFill>
              <a:latin typeface="Antonio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ECD46E-0F9F-0A77-7103-C7EE179E508C}"/>
              </a:ext>
            </a:extLst>
          </p:cNvPr>
          <p:cNvSpPr txBox="1"/>
          <p:nvPr userDrawn="1"/>
        </p:nvSpPr>
        <p:spPr>
          <a:xfrm>
            <a:off x="9040599" y="2468510"/>
            <a:ext cx="2585328" cy="8444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Palanquin" panose="020B0004020203020204" pitchFamily="34" charset="77"/>
                <a:cs typeface="Palanquin" panose="020B0004020203020204" pitchFamily="34" charset="77"/>
              </a:rPr>
              <a:t>Try not to fill up the slide with the full text of what you plan to say. Instead stick to the main points and give an additional context verbally.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19665C-FF6D-652E-E9EE-A43D57226940}"/>
              </a:ext>
            </a:extLst>
          </p:cNvPr>
          <p:cNvSpPr txBox="1"/>
          <p:nvPr userDrawn="1"/>
        </p:nvSpPr>
        <p:spPr>
          <a:xfrm>
            <a:off x="8929404" y="601417"/>
            <a:ext cx="25853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spc="100">
                <a:solidFill>
                  <a:schemeClr val="bg1"/>
                </a:solidFill>
                <a:latin typeface="Palanquin" panose="020B0004020203020204" pitchFamily="34" charset="77"/>
                <a:cs typeface="Palanquin" panose="020B0004020203020204" pitchFamily="34" charset="77"/>
              </a:rPr>
              <a:t>Say something important here.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5A792A-B198-5F14-265E-299D26DD9B66}"/>
              </a:ext>
            </a:extLst>
          </p:cNvPr>
          <p:cNvSpPr/>
          <p:nvPr userDrawn="1"/>
        </p:nvSpPr>
        <p:spPr>
          <a:xfrm>
            <a:off x="8814215" y="615173"/>
            <a:ext cx="2879057" cy="28790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1DB3723-800E-E2EB-3AF2-15C91FEE15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7162" y="1016925"/>
            <a:ext cx="2533861" cy="1214438"/>
          </a:xfrm>
        </p:spPr>
        <p:txBody>
          <a:bodyPr>
            <a:noAutofit/>
          </a:bodyPr>
          <a:lstStyle>
            <a:lvl1pPr>
              <a:defRPr sz="8800" b="1">
                <a:solidFill>
                  <a:schemeClr val="accent1"/>
                </a:solidFill>
                <a:latin typeface="Antonio" pitchFamily="2" charset="77"/>
              </a:defRPr>
            </a:lvl1pPr>
            <a:lvl2pPr>
              <a:defRPr>
                <a:latin typeface="Antonio Light" pitchFamily="2" charset="77"/>
              </a:defRPr>
            </a:lvl2pPr>
            <a:lvl3pPr>
              <a:defRPr>
                <a:latin typeface="Antonio Light" pitchFamily="2" charset="77"/>
              </a:defRPr>
            </a:lvl3pPr>
            <a:lvl4pPr>
              <a:defRPr>
                <a:latin typeface="Antonio Light" pitchFamily="2" charset="77"/>
              </a:defRPr>
            </a:lvl4pPr>
            <a:lvl5pPr>
              <a:defRPr>
                <a:latin typeface="Antonio Light" pitchFamily="2" charset="77"/>
              </a:defRPr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691AFA8-1D8A-48CC-B329-F474320668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7162" y="2382076"/>
            <a:ext cx="2533860" cy="1015663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Try not to fill up the slide with the full text of what you plan to say. Instead, stick to the main points and give any additional context verbally.</a:t>
            </a:r>
            <a:endParaRPr lang="en-US" dirty="0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84AEF4D0-D2CA-298F-13FF-6D4DF1AF62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66328" y="3726960"/>
            <a:ext cx="2519734" cy="2519734"/>
          </a:xfrm>
          <a:prstGeom prst="ellipse">
            <a:avLst/>
          </a:prstGeom>
          <a:solidFill>
            <a:schemeClr val="accent1"/>
          </a:solidFill>
        </p:spPr>
        <p:txBody>
          <a:bodyPr wrap="none" lIns="0" rIns="0" anchor="ctr">
            <a:noAutofit/>
          </a:bodyPr>
          <a:lstStyle>
            <a:lvl1pPr algn="ctr">
              <a:defRPr sz="9600" b="1">
                <a:solidFill>
                  <a:schemeClr val="bg1"/>
                </a:solidFill>
                <a:latin typeface="Antonio" pitchFamily="2" charset="77"/>
              </a:defRPr>
            </a:lvl1pPr>
            <a:lvl2pPr>
              <a:defRPr>
                <a:latin typeface="Antonio Light" pitchFamily="2" charset="77"/>
              </a:defRPr>
            </a:lvl2pPr>
            <a:lvl3pPr>
              <a:defRPr>
                <a:latin typeface="Antonio Light" pitchFamily="2" charset="77"/>
              </a:defRPr>
            </a:lvl3pPr>
            <a:lvl4pPr>
              <a:defRPr>
                <a:latin typeface="Antonio Light" pitchFamily="2" charset="77"/>
              </a:defRPr>
            </a:lvl4pPr>
            <a:lvl5pPr>
              <a:defRPr>
                <a:latin typeface="Antonio Light" pitchFamily="2" charset="77"/>
              </a:defRPr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D6DF62B5-787E-12DC-59DC-4CD73466A0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46286" y="1016925"/>
            <a:ext cx="2533861" cy="1214438"/>
          </a:xfrm>
        </p:spPr>
        <p:txBody>
          <a:bodyPr>
            <a:noAutofit/>
          </a:bodyPr>
          <a:lstStyle>
            <a:lvl1pPr>
              <a:defRPr sz="8800" b="1">
                <a:solidFill>
                  <a:schemeClr val="accent1"/>
                </a:solidFill>
                <a:latin typeface="Antonio" pitchFamily="2" charset="77"/>
              </a:defRPr>
            </a:lvl1pPr>
            <a:lvl2pPr>
              <a:defRPr>
                <a:latin typeface="Antonio Light" pitchFamily="2" charset="77"/>
              </a:defRPr>
            </a:lvl2pPr>
            <a:lvl3pPr>
              <a:defRPr>
                <a:latin typeface="Antonio Light" pitchFamily="2" charset="77"/>
              </a:defRPr>
            </a:lvl3pPr>
            <a:lvl4pPr>
              <a:defRPr>
                <a:latin typeface="Antonio Light" pitchFamily="2" charset="77"/>
              </a:defRPr>
            </a:lvl4pPr>
            <a:lvl5pPr>
              <a:defRPr>
                <a:latin typeface="Antonio Light" pitchFamily="2" charset="77"/>
              </a:defRPr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1C838F03-0348-6C7D-3F58-6E9909ADA2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46286" y="2382076"/>
            <a:ext cx="2533860" cy="1015663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Try not to fill up the slide with the full text of what you plan to say. Instead, stick to the main points and give any additional context verbally.</a:t>
            </a:r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AACB60E0-2810-667A-F316-F3BB630E54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4215" y="619219"/>
            <a:ext cx="2880000" cy="20610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algn="ctr">
              <a:defRPr sz="1100" b="1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Say something important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847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Mu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1DB3723-800E-E2EB-3AF2-15C91FEE15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6347" y="2061131"/>
            <a:ext cx="1425503" cy="707886"/>
          </a:xfrm>
        </p:spPr>
        <p:txBody>
          <a:bodyPr wrap="square">
            <a:spAutoFit/>
          </a:bodyPr>
          <a:lstStyle>
            <a:lvl1pPr>
              <a:defRPr sz="4000" b="1">
                <a:solidFill>
                  <a:schemeClr val="accent1"/>
                </a:solidFill>
                <a:latin typeface="Antonio" pitchFamily="2" charset="77"/>
              </a:defRPr>
            </a:lvl1pPr>
            <a:lvl2pPr>
              <a:defRPr>
                <a:latin typeface="Antonio Light" pitchFamily="2" charset="77"/>
              </a:defRPr>
            </a:lvl2pPr>
            <a:lvl3pPr>
              <a:defRPr>
                <a:latin typeface="Antonio Light" pitchFamily="2" charset="77"/>
              </a:defRPr>
            </a:lvl3pPr>
            <a:lvl4pPr>
              <a:defRPr>
                <a:latin typeface="Antonio Light" pitchFamily="2" charset="77"/>
              </a:defRPr>
            </a:lvl4pPr>
            <a:lvl5pPr>
              <a:defRPr>
                <a:latin typeface="Antonio Light" pitchFamily="2" charset="77"/>
              </a:defRPr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7B377A6D-3C5D-B901-5265-680410ED3F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4119" y="2767367"/>
            <a:ext cx="2635065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This is an example of a four-up of stats. Try not to use more than three lines describing your information.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4AE0A10C-230B-7B4A-3C6F-B930C328E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180" y="2892078"/>
            <a:ext cx="3427565" cy="1200329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40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Here is a complex data slide with various information modules.</a:t>
            </a:r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A93244B-005A-FD86-29E5-62C67198DD3E}"/>
              </a:ext>
            </a:extLst>
          </p:cNvPr>
          <p:cNvSpPr>
            <a:spLocks noChangeAspect="1"/>
          </p:cNvSpPr>
          <p:nvPr userDrawn="1"/>
        </p:nvSpPr>
        <p:spPr>
          <a:xfrm>
            <a:off x="4299383" y="2061131"/>
            <a:ext cx="964800" cy="96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492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2BB53F8-6FEC-947E-A5CF-FEA4628FF395}"/>
              </a:ext>
            </a:extLst>
          </p:cNvPr>
          <p:cNvCxnSpPr>
            <a:cxnSpLocks/>
          </p:cNvCxnSpPr>
          <p:nvPr userDrawn="1"/>
        </p:nvCxnSpPr>
        <p:spPr>
          <a:xfrm>
            <a:off x="4433581" y="3600671"/>
            <a:ext cx="75656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F48BA62-B1A2-B5AF-6244-AC085480B675}"/>
              </a:ext>
            </a:extLst>
          </p:cNvPr>
          <p:cNvCxnSpPr>
            <a:cxnSpLocks/>
          </p:cNvCxnSpPr>
          <p:nvPr userDrawn="1"/>
        </p:nvCxnSpPr>
        <p:spPr>
          <a:xfrm>
            <a:off x="8183322" y="1960945"/>
            <a:ext cx="0" cy="1595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39AB11D-571B-D0A8-4283-BC09ABE7E490}"/>
              </a:ext>
            </a:extLst>
          </p:cNvPr>
          <p:cNvCxnSpPr>
            <a:cxnSpLocks/>
          </p:cNvCxnSpPr>
          <p:nvPr userDrawn="1"/>
        </p:nvCxnSpPr>
        <p:spPr>
          <a:xfrm>
            <a:off x="8183322" y="3639368"/>
            <a:ext cx="0" cy="1595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Placeholder 25">
            <a:extLst>
              <a:ext uri="{FF2B5EF4-FFF2-40B4-BE49-F238E27FC236}">
                <a16:creationId xmlns:a16="http://schemas.microsoft.com/office/drawing/2014/main" id="{9D6EB842-D01A-9724-9F28-A80412067D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66372" y="2061131"/>
            <a:ext cx="1425503" cy="707886"/>
          </a:xfrm>
        </p:spPr>
        <p:txBody>
          <a:bodyPr wrap="square">
            <a:spAutoFit/>
          </a:bodyPr>
          <a:lstStyle>
            <a:lvl1pPr>
              <a:defRPr sz="4000" b="1">
                <a:solidFill>
                  <a:schemeClr val="accent1"/>
                </a:solidFill>
                <a:latin typeface="Antonio" pitchFamily="2" charset="77"/>
              </a:defRPr>
            </a:lvl1pPr>
            <a:lvl2pPr>
              <a:defRPr>
                <a:latin typeface="Antonio Light" pitchFamily="2" charset="77"/>
              </a:defRPr>
            </a:lvl2pPr>
            <a:lvl3pPr>
              <a:defRPr>
                <a:latin typeface="Antonio Light" pitchFamily="2" charset="77"/>
              </a:defRPr>
            </a:lvl3pPr>
            <a:lvl4pPr>
              <a:defRPr>
                <a:latin typeface="Antonio Light" pitchFamily="2" charset="77"/>
              </a:defRPr>
            </a:lvl4pPr>
            <a:lvl5pPr>
              <a:defRPr>
                <a:latin typeface="Antonio Light" pitchFamily="2" charset="77"/>
              </a:defRPr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73" name="Text Placeholder 8">
            <a:extLst>
              <a:ext uri="{FF2B5EF4-FFF2-40B4-BE49-F238E27FC236}">
                <a16:creationId xmlns:a16="http://schemas.microsoft.com/office/drawing/2014/main" id="{A80DA8C3-5261-1B79-FCC6-489B3AA199C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64144" y="2767367"/>
            <a:ext cx="2635065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This is an example of a four-up of stats. Try not to use more than three lines describing your information.</a:t>
            </a:r>
            <a:endParaRPr lang="en-US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78FE9133-9804-BDDC-53DA-14A25AD5F4E2}"/>
              </a:ext>
            </a:extLst>
          </p:cNvPr>
          <p:cNvSpPr>
            <a:spLocks noChangeAspect="1"/>
          </p:cNvSpPr>
          <p:nvPr userDrawn="1"/>
        </p:nvSpPr>
        <p:spPr>
          <a:xfrm>
            <a:off x="8309408" y="2061131"/>
            <a:ext cx="964800" cy="96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 Placeholder 25">
            <a:extLst>
              <a:ext uri="{FF2B5EF4-FFF2-40B4-BE49-F238E27FC236}">
                <a16:creationId xmlns:a16="http://schemas.microsoft.com/office/drawing/2014/main" id="{E6F4C87D-59C8-71A2-7E81-2A63975CFE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56347" y="3785156"/>
            <a:ext cx="1425503" cy="707886"/>
          </a:xfrm>
        </p:spPr>
        <p:txBody>
          <a:bodyPr wrap="square">
            <a:spAutoFit/>
          </a:bodyPr>
          <a:lstStyle>
            <a:lvl1pPr>
              <a:defRPr sz="4000" b="1">
                <a:solidFill>
                  <a:schemeClr val="accent1"/>
                </a:solidFill>
                <a:latin typeface="Antonio" pitchFamily="2" charset="77"/>
              </a:defRPr>
            </a:lvl1pPr>
            <a:lvl2pPr>
              <a:defRPr>
                <a:latin typeface="Antonio Light" pitchFamily="2" charset="77"/>
              </a:defRPr>
            </a:lvl2pPr>
            <a:lvl3pPr>
              <a:defRPr>
                <a:latin typeface="Antonio Light" pitchFamily="2" charset="77"/>
              </a:defRPr>
            </a:lvl3pPr>
            <a:lvl4pPr>
              <a:defRPr>
                <a:latin typeface="Antonio Light" pitchFamily="2" charset="77"/>
              </a:defRPr>
            </a:lvl4pPr>
            <a:lvl5pPr>
              <a:defRPr>
                <a:latin typeface="Antonio Light" pitchFamily="2" charset="77"/>
              </a:defRPr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77" name="Text Placeholder 8">
            <a:extLst>
              <a:ext uri="{FF2B5EF4-FFF2-40B4-BE49-F238E27FC236}">
                <a16:creationId xmlns:a16="http://schemas.microsoft.com/office/drawing/2014/main" id="{5E4B4A31-F35E-0055-B886-519416F0792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54119" y="4491392"/>
            <a:ext cx="2635065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This is an example of a four-up of stats. Try not to use more than three lines describing your information.</a:t>
            </a:r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52D39B3-231E-744B-6FC5-62E2BE58B36F}"/>
              </a:ext>
            </a:extLst>
          </p:cNvPr>
          <p:cNvSpPr>
            <a:spLocks noChangeAspect="1"/>
          </p:cNvSpPr>
          <p:nvPr userDrawn="1"/>
        </p:nvSpPr>
        <p:spPr>
          <a:xfrm>
            <a:off x="4299383" y="3785156"/>
            <a:ext cx="964800" cy="96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492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 Placeholder 25">
            <a:extLst>
              <a:ext uri="{FF2B5EF4-FFF2-40B4-BE49-F238E27FC236}">
                <a16:creationId xmlns:a16="http://schemas.microsoft.com/office/drawing/2014/main" id="{6A42D89F-A9F8-A430-5A05-35B15F98CD7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66372" y="3785156"/>
            <a:ext cx="1425503" cy="707886"/>
          </a:xfrm>
        </p:spPr>
        <p:txBody>
          <a:bodyPr wrap="square">
            <a:spAutoFit/>
          </a:bodyPr>
          <a:lstStyle>
            <a:lvl1pPr>
              <a:defRPr sz="4000" b="1">
                <a:solidFill>
                  <a:schemeClr val="accent1"/>
                </a:solidFill>
                <a:latin typeface="Antonio" pitchFamily="2" charset="77"/>
              </a:defRPr>
            </a:lvl1pPr>
            <a:lvl2pPr>
              <a:defRPr>
                <a:latin typeface="Antonio Light" pitchFamily="2" charset="77"/>
              </a:defRPr>
            </a:lvl2pPr>
            <a:lvl3pPr>
              <a:defRPr>
                <a:latin typeface="Antonio Light" pitchFamily="2" charset="77"/>
              </a:defRPr>
            </a:lvl3pPr>
            <a:lvl4pPr>
              <a:defRPr>
                <a:latin typeface="Antonio Light" pitchFamily="2" charset="77"/>
              </a:defRPr>
            </a:lvl4pPr>
            <a:lvl5pPr>
              <a:defRPr>
                <a:latin typeface="Antonio Light" pitchFamily="2" charset="77"/>
              </a:defRPr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81" name="Text Placeholder 8">
            <a:extLst>
              <a:ext uri="{FF2B5EF4-FFF2-40B4-BE49-F238E27FC236}">
                <a16:creationId xmlns:a16="http://schemas.microsoft.com/office/drawing/2014/main" id="{E77346E6-9E33-81AF-E670-07602EAEBC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64144" y="4491392"/>
            <a:ext cx="2635065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This is an example of a four-up of stats. Try not to use more than three lines describing your information.</a:t>
            </a:r>
            <a:endParaRPr lang="en-US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5F22910-DAD0-63BE-349A-1086AEA83EF7}"/>
              </a:ext>
            </a:extLst>
          </p:cNvPr>
          <p:cNvSpPr>
            <a:spLocks noChangeAspect="1"/>
          </p:cNvSpPr>
          <p:nvPr userDrawn="1"/>
        </p:nvSpPr>
        <p:spPr>
          <a:xfrm>
            <a:off x="8309408" y="3785156"/>
            <a:ext cx="964800" cy="96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492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55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B416510-3CC9-9C71-9F19-E35C893C161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00688" y="3467100"/>
            <a:ext cx="6551612" cy="3240088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01D608-749B-42C4-C159-90592512528F}"/>
              </a:ext>
            </a:extLst>
          </p:cNvPr>
          <p:cNvSpPr/>
          <p:nvPr userDrawn="1"/>
        </p:nvSpPr>
        <p:spPr>
          <a:xfrm>
            <a:off x="8812089" y="146154"/>
            <a:ext cx="3240000" cy="32528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1E6A3821-D008-8F9F-3D18-FEFF46A459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9479" y="1832161"/>
            <a:ext cx="2712504" cy="116955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Try not to fill up the slide with the full text of what you plan to say. Instead, stick to the main points and give any additional context verbally.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D0DE92-1EEF-9DE4-3DB6-D72076C3BE9E}"/>
              </a:ext>
            </a:extLst>
          </p:cNvPr>
          <p:cNvSpPr/>
          <p:nvPr userDrawn="1"/>
        </p:nvSpPr>
        <p:spPr>
          <a:xfrm>
            <a:off x="5501388" y="146154"/>
            <a:ext cx="3240000" cy="32528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8B7689E-6F3D-1286-BC68-FC86B6DDA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4411" y="987757"/>
            <a:ext cx="2712504" cy="1569660"/>
          </a:xfr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40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A place to make a simple statement regarding this grouping.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9AD3D011-425C-8729-E84E-74DEB38CD6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5188" y="4030353"/>
            <a:ext cx="2921000" cy="1323439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Try not to fill up the slide with the full text of what you plan to say. Instead, stick to the main points and give any additional context verbally.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59EA06DC-3D27-1D72-9AA0-12CC2BE8A4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188" y="1511975"/>
            <a:ext cx="4206518" cy="2308324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Here is a complex data slide with various information modules.</a:t>
            </a:r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6C2400B-8A36-47E3-EBE3-489C8D67EE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9478" y="567759"/>
            <a:ext cx="2712504" cy="923330"/>
          </a:xfrm>
        </p:spPr>
        <p:txBody>
          <a:bodyPr wrap="square" tIns="0" bIns="0" anchor="ctr">
            <a:spAutoFit/>
          </a:bodyPr>
          <a:lstStyle>
            <a:lvl1pPr>
              <a:lnSpc>
                <a:spcPct val="100000"/>
              </a:lnSpc>
              <a:defRPr sz="6000" b="1">
                <a:solidFill>
                  <a:schemeClr val="accent1"/>
                </a:solidFill>
                <a:latin typeface="Antonio" pitchFamily="2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3D3F5FC2-7113-19E3-B854-E913B0CEDF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29478" y="1525129"/>
            <a:ext cx="2712504" cy="184666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defRPr sz="1200" b="1" spc="100" baseline="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Statistic Units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232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Pil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E479AB-3366-F594-2D37-AF7301FF3D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50162" y="1576387"/>
            <a:ext cx="3703638" cy="3705225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5705152-C77B-54EB-FE63-D7C486A6DD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0428" y="2040371"/>
            <a:ext cx="6245390" cy="369332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800" b="1" spc="100" baseline="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PRE HEADER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F8B9DA-79A7-0DD2-6597-75A9006D3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428" y="2409703"/>
            <a:ext cx="6250631" cy="757130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PILLAR NAME</a:t>
            </a:r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A03B054-08AF-B264-E999-C1FC1A172F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5188" y="3341301"/>
            <a:ext cx="6250630" cy="1569660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Try not to fill up the slide with the full text of what you plan to say. Instead, stick to the main points and give any additional context verbally.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902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Yello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76FF3054-1D04-A063-2698-85CCB96A50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984" y="3052217"/>
            <a:ext cx="760413" cy="758825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#</a:t>
            </a:r>
            <a:endParaRPr lang="en-US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CAFCC5BC-A947-9FE2-91F6-2535716368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232" y="3023923"/>
            <a:ext cx="4570364" cy="840230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SECTION TITLE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B022C-19C0-0500-B9A9-B738E1383744}"/>
              </a:ext>
            </a:extLst>
          </p:cNvPr>
          <p:cNvSpPr txBox="1"/>
          <p:nvPr userDrawn="1"/>
        </p:nvSpPr>
        <p:spPr>
          <a:xfrm>
            <a:off x="7953042" y="6059912"/>
            <a:ext cx="37851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Palanquin" panose="020B0004020203020204" pitchFamily="34" charset="77"/>
                <a:cs typeface="Palanquin" panose="020B0004020203020204" pitchFamily="34" charset="77"/>
              </a:rPr>
              <a:t>12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4C87311E-8592-7E71-8635-4D5E1CA30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6966" y="0"/>
            <a:ext cx="6385034" cy="6858000"/>
          </a:xfrm>
          <a:prstGeom prst="rect">
            <a:avLst/>
          </a:prstGeom>
        </p:spPr>
      </p:pic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9BDED767-7FE7-7D45-3AF5-EEE54FF353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0935" y="2"/>
            <a:ext cx="5249318" cy="6857999"/>
          </a:xfrm>
          <a:custGeom>
            <a:avLst/>
            <a:gdLst>
              <a:gd name="connsiteX0" fmla="*/ 0 w 5249318"/>
              <a:gd name="connsiteY0" fmla="*/ 0 h 6857999"/>
              <a:gd name="connsiteX1" fmla="*/ 3852793 w 5249318"/>
              <a:gd name="connsiteY1" fmla="*/ 0 h 6857999"/>
              <a:gd name="connsiteX2" fmla="*/ 5210217 w 5249318"/>
              <a:gd name="connsiteY2" fmla="*/ 2928333 h 6857999"/>
              <a:gd name="connsiteX3" fmla="*/ 5249318 w 5249318"/>
              <a:gd name="connsiteY3" fmla="*/ 2966970 h 6857999"/>
              <a:gd name="connsiteX4" fmla="*/ 5249318 w 5249318"/>
              <a:gd name="connsiteY4" fmla="*/ 6857999 h 6857999"/>
              <a:gd name="connsiteX5" fmla="*/ 4009248 w 5249318"/>
              <a:gd name="connsiteY5" fmla="*/ 6857999 h 6857999"/>
              <a:gd name="connsiteX6" fmla="*/ 3610327 w 5249318"/>
              <a:gd name="connsiteY6" fmla="*/ 6593163 h 6857999"/>
              <a:gd name="connsiteX7" fmla="*/ 2490864 w 5249318"/>
              <a:gd name="connsiteY7" fmla="*/ 5648995 h 6857999"/>
              <a:gd name="connsiteX8" fmla="*/ 662782 w 5249318"/>
              <a:gd name="connsiteY8" fmla="*/ 2935417 h 6857999"/>
              <a:gd name="connsiteX9" fmla="*/ 0 w 5249318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49318" h="6857999">
                <a:moveTo>
                  <a:pt x="0" y="0"/>
                </a:moveTo>
                <a:lnTo>
                  <a:pt x="3852793" y="0"/>
                </a:lnTo>
                <a:cubicBezTo>
                  <a:pt x="3942902" y="1106456"/>
                  <a:pt x="4416938" y="2134512"/>
                  <a:pt x="5210217" y="2928333"/>
                </a:cubicBezTo>
                <a:cubicBezTo>
                  <a:pt x="5223251" y="2941373"/>
                  <a:pt x="5236285" y="2954252"/>
                  <a:pt x="5249318" y="2966970"/>
                </a:cubicBezTo>
                <a:lnTo>
                  <a:pt x="5249318" y="6857999"/>
                </a:lnTo>
                <a:lnTo>
                  <a:pt x="4009248" y="6857999"/>
                </a:lnTo>
                <a:lnTo>
                  <a:pt x="3610327" y="6593163"/>
                </a:lnTo>
                <a:cubicBezTo>
                  <a:pt x="3213052" y="6312670"/>
                  <a:pt x="2839151" y="5997450"/>
                  <a:pt x="2490864" y="5648995"/>
                </a:cubicBezTo>
                <a:cubicBezTo>
                  <a:pt x="1707722" y="4865477"/>
                  <a:pt x="1092730" y="3952526"/>
                  <a:pt x="662782" y="2935417"/>
                </a:cubicBezTo>
                <a:cubicBezTo>
                  <a:pt x="267430" y="2000572"/>
                  <a:pt x="45054" y="1014855"/>
                  <a:pt x="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5054437-143C-0403-ADCD-58A960B68519}"/>
              </a:ext>
            </a:extLst>
          </p:cNvPr>
          <p:cNvSpPr/>
          <p:nvPr userDrawn="1"/>
        </p:nvSpPr>
        <p:spPr>
          <a:xfrm>
            <a:off x="392624" y="3020472"/>
            <a:ext cx="847132" cy="84713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290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Pilla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5705152-C77B-54EB-FE63-D7C486A6DD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0429" y="1758620"/>
            <a:ext cx="5608080" cy="1323439"/>
          </a:xfrm>
        </p:spPr>
        <p:txBody>
          <a:bodyPr wrap="square" anchor="b">
            <a:spAutoFit/>
          </a:bodyPr>
          <a:lstStyle>
            <a:lvl1pPr>
              <a:lnSpc>
                <a:spcPct val="100000"/>
              </a:lnSpc>
              <a:defRPr sz="4000" b="0" spc="0" baseline="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Pillar Name Heading of a Few Words</a:t>
            </a:r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A03B054-08AF-B264-E999-C1FC1A172F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5188" y="3191506"/>
            <a:ext cx="5608080" cy="1569660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Try not to fill up the slide with the full text of what you plan to say. Instead, stick to the main points and give any additional context verbally.</a:t>
            </a:r>
            <a:endParaRPr lang="en-US" dirty="0"/>
          </a:p>
        </p:txBody>
      </p:sp>
      <p:sp>
        <p:nvSpPr>
          <p:cNvPr id="3" name="Round Same Side Corner Rectangle 10">
            <a:extLst>
              <a:ext uri="{FF2B5EF4-FFF2-40B4-BE49-F238E27FC236}">
                <a16:creationId xmlns:a16="http://schemas.microsoft.com/office/drawing/2014/main" id="{C2D50E9B-C0CF-D76F-2EE4-57E993FF372F}"/>
              </a:ext>
            </a:extLst>
          </p:cNvPr>
          <p:cNvSpPr/>
          <p:nvPr userDrawn="1"/>
        </p:nvSpPr>
        <p:spPr>
          <a:xfrm rot="16200000">
            <a:off x="8968882" y="-1035829"/>
            <a:ext cx="1509806" cy="493643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AD4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B0D99F4-9B18-4090-4FA7-6B43BC1FF6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28990" y="901320"/>
            <a:ext cx="1066800" cy="1066800"/>
          </a:xfrm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27070D2-CC94-3E6A-AFE6-8FC1879CD8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03303" y="1106157"/>
            <a:ext cx="2521560" cy="652463"/>
          </a:xfrm>
        </p:spPr>
        <p:txBody>
          <a:bodyPr anchor="ctr">
            <a:noAutofit/>
          </a:bodyPr>
          <a:lstStyle>
            <a:lvl1pPr>
              <a:defRPr sz="2000" b="1">
                <a:solidFill>
                  <a:schemeClr val="accent1"/>
                </a:solidFill>
              </a:defRPr>
            </a:lvl1pPr>
            <a:lvl2pPr>
              <a:defRPr sz="2000" b="1">
                <a:solidFill>
                  <a:schemeClr val="accent1"/>
                </a:solidFill>
              </a:defRPr>
            </a:lvl2pPr>
            <a:lvl3pPr>
              <a:defRPr sz="2000" b="1">
                <a:solidFill>
                  <a:schemeClr val="accent1"/>
                </a:solidFill>
              </a:defRPr>
            </a:lvl3pPr>
            <a:lvl4pPr>
              <a:defRPr sz="2000" b="1">
                <a:solidFill>
                  <a:schemeClr val="accent1"/>
                </a:solidFill>
              </a:defRPr>
            </a:lvl4pPr>
            <a:lvl5pPr>
              <a:defRPr sz="2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PILLAR NAME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126EC39-55D2-E4BE-E577-227F07BBE4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5568" y="2615963"/>
            <a:ext cx="4617778" cy="2323713"/>
          </a:xfrm>
        </p:spPr>
        <p:txBody>
          <a:bodyPr wrap="square">
            <a:sp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Try not to fill up the slide </a:t>
            </a:r>
          </a:p>
          <a:p>
            <a:pPr lvl="0"/>
            <a:r>
              <a:rPr lang="en-GB" dirty="0"/>
              <a:t>With the full text of what you plan to say. </a:t>
            </a:r>
          </a:p>
          <a:p>
            <a:pPr lvl="0"/>
            <a:r>
              <a:rPr lang="en-GB" dirty="0"/>
              <a:t>Instead, stick to the main points </a:t>
            </a:r>
          </a:p>
          <a:p>
            <a:pPr lvl="0"/>
            <a:r>
              <a:rPr lang="en-GB" dirty="0"/>
              <a:t>And give any additional context verbally.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940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7FD2D1D-B1A6-16ED-291D-811F1267D1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3109" y="3708044"/>
            <a:ext cx="4008301" cy="1200329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Try not to fill up the slide with the full text of what you plan to say. Instead, stick to the main points and give any additional context verbally.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7B7D92-A0DD-5992-1F29-AB792C164B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3109" y="1881307"/>
            <a:ext cx="4008438" cy="1570037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  <a:lvl2pPr>
              <a:defRPr sz="3200">
                <a:solidFill>
                  <a:schemeClr val="accent1"/>
                </a:solidFill>
              </a:defRPr>
            </a:lvl2pPr>
            <a:lvl3pPr>
              <a:defRPr sz="3200">
                <a:solidFill>
                  <a:schemeClr val="accent1"/>
                </a:solidFill>
              </a:defRPr>
            </a:lvl3pPr>
            <a:lvl4pPr>
              <a:defRPr sz="3200">
                <a:solidFill>
                  <a:schemeClr val="accent1"/>
                </a:solidFill>
              </a:defRPr>
            </a:lvl4pPr>
            <a:lvl5pPr>
              <a:defRPr sz="3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Here’s an example of a chart slide using brand </a:t>
            </a:r>
            <a:r>
              <a:rPr lang="en-GB" dirty="0" err="1"/>
              <a:t>colors</a:t>
            </a:r>
            <a:endParaRPr lang="en-US" dirty="0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D4108CF0-1BBD-DCB1-1148-AED0FB23EBED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096000" y="895344"/>
            <a:ext cx="5580000" cy="511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07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+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B725364-C467-6990-B8C2-711FFEE2B4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96651" y="889000"/>
            <a:ext cx="2460625" cy="4724400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AFE1988-6D68-518F-02DA-AAA9F5888F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99225" y="889000"/>
            <a:ext cx="2460625" cy="2286000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C242A66-AB8D-A8E8-2A07-AD4A7FA089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9225" y="3327400"/>
            <a:ext cx="2460625" cy="2286000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ECB2570-7B63-3D02-419E-B56764BEC0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186" y="1804575"/>
            <a:ext cx="3966675" cy="1754326"/>
          </a:xfrm>
        </p:spPr>
        <p:txBody>
          <a:bodyPr wrap="square" anchor="b">
            <a:spAutoFit/>
          </a:bodyPr>
          <a:lstStyle>
            <a:lvl1pPr>
              <a:lnSpc>
                <a:spcPct val="100000"/>
              </a:lnSpc>
              <a:defRPr sz="3600" b="0" spc="0" baseline="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Here is an information plus imagery slide.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095C335-5D36-B7A2-A1D1-74D375352B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5186" y="3833034"/>
            <a:ext cx="3966675" cy="107721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Try not to fill up the slide with the full text of what you plan to say. Instead, stick to the main points and give any additional context verbally.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094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ry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972F7A2-699D-D54A-2756-52EAB99B921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6463" y="3301081"/>
            <a:ext cx="2460625" cy="2282825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0F817EC2-C3AE-0B31-25FC-E3E36536DF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09704" y="3301081"/>
            <a:ext cx="2460625" cy="2282825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CC6A1E2-0B21-A785-2609-394BAD9671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8603" y="3301081"/>
            <a:ext cx="5055204" cy="2282825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967195E-5A5B-B6A9-6895-3A6A6CDFBD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6463" y="889000"/>
            <a:ext cx="5062537" cy="2282825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A2A1EFB-8307-FBED-E53E-A54BE322BC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4937" y="889000"/>
            <a:ext cx="5062537" cy="2282825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83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ry (4.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A39CBE06-670B-527B-977F-01E92EEA02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1804" y="889311"/>
            <a:ext cx="2443696" cy="4716151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055669EA-4E50-6698-8848-7BB13982FA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19230" y="889311"/>
            <a:ext cx="2443696" cy="4716151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0CB6E560-F2F4-06EC-0B23-6B58750A28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5525" y="889103"/>
            <a:ext cx="5053013" cy="2282722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63C5CC53-3061-2843-8088-A0B09B706B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5525" y="3327503"/>
            <a:ext cx="5053013" cy="2282722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35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ry (4.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4E96BBED-941F-843A-AC53-D66F29BF6B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1700" y="874713"/>
            <a:ext cx="5062538" cy="2305050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08BA5F04-C9EF-48BA-D468-753949C8A6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552" y="874713"/>
            <a:ext cx="5062538" cy="2305050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4663B52E-B385-A1B3-1730-5BD3995B79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1700" y="3339617"/>
            <a:ext cx="5062538" cy="2305050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A74CEE9B-2B5F-38F7-8AF8-54DF13A65A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552" y="3339617"/>
            <a:ext cx="5062538" cy="2305050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632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full splas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E39DDB7-5312-B562-100E-0B5F6704C3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3381375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908D2BCA-9EE9-06F3-FEB1-FFAA2E05F31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996" y="0"/>
            <a:ext cx="6096000" cy="3381375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F531555E-DB3D-D575-58E3-34AF18C43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0996" y="3380836"/>
            <a:ext cx="6096000" cy="3478257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9E67668-24AE-A120-8FF8-951D816474B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46325" y="3381375"/>
            <a:ext cx="3744913" cy="3476625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1831A8-51F9-DB97-3516-2A134EA623B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379788"/>
            <a:ext cx="2346325" cy="3478212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5C20ED-550E-E234-6CA5-EDA931187281}"/>
              </a:ext>
            </a:extLst>
          </p:cNvPr>
          <p:cNvSpPr/>
          <p:nvPr userDrawn="1"/>
        </p:nvSpPr>
        <p:spPr>
          <a:xfrm>
            <a:off x="0" y="0"/>
            <a:ext cx="12192000" cy="11957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17000">
                <a:schemeClr val="tx1">
                  <a:alpha val="6297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B8A8E72-A85D-F5E1-3E07-5E39C64E37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1543" y="391301"/>
            <a:ext cx="5110163" cy="276999"/>
          </a:xfrm>
        </p:spPr>
        <p:txBody>
          <a:bodyPr>
            <a:spAutoFit/>
          </a:bodyPr>
          <a:lstStyle>
            <a:lvl1pPr>
              <a:defRPr sz="1200" b="1" spc="100" baseline="0">
                <a:solidFill>
                  <a:schemeClr val="bg1"/>
                </a:solidFill>
              </a:defRPr>
            </a:lvl1pPr>
            <a:lvl2pPr>
              <a:defRPr sz="1200" b="1" spc="100" baseline="0"/>
            </a:lvl2pPr>
            <a:lvl3pPr>
              <a:defRPr sz="1200" b="1" spc="100" baseline="0"/>
            </a:lvl3pPr>
            <a:lvl4pPr>
              <a:defRPr sz="1200" b="1" spc="100" baseline="0"/>
            </a:lvl4pPr>
            <a:lvl5pPr>
              <a:defRPr sz="1200" b="1" spc="100" baseline="0"/>
            </a:lvl5pPr>
          </a:lstStyle>
          <a:p>
            <a:pPr lvl="0"/>
            <a:r>
              <a:rPr lang="en-GB" dirty="0"/>
              <a:t>PRESENTATION TITLE OF A FEW WORDS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569140-DA98-53A4-7F20-7271BFA8C14F}"/>
              </a:ext>
            </a:extLst>
          </p:cNvPr>
          <p:cNvSpPr/>
          <p:nvPr userDrawn="1"/>
        </p:nvSpPr>
        <p:spPr>
          <a:xfrm rot="10800000">
            <a:off x="0" y="5565913"/>
            <a:ext cx="12192000" cy="1292086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48000">
                <a:schemeClr val="tx1">
                  <a:alpha val="4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4F3BA3-044B-4961-B83E-C848CA873D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3822" y="5841361"/>
            <a:ext cx="1235278" cy="5722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385897-EB78-170E-DD3A-12AA2555D522}"/>
              </a:ext>
            </a:extLst>
          </p:cNvPr>
          <p:cNvSpPr txBox="1"/>
          <p:nvPr userDrawn="1"/>
        </p:nvSpPr>
        <p:spPr>
          <a:xfrm>
            <a:off x="11353800" y="6059912"/>
            <a:ext cx="3843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4E99414B-7769-ED44-815D-09C8E46F1F15}" type="slidenum">
              <a:rPr lang="en-US" sz="1200" b="1" smtClean="0">
                <a:solidFill>
                  <a:schemeClr val="bg1"/>
                </a:solidFill>
                <a:latin typeface="Palanquin" panose="020B0004020203020204" pitchFamily="34" charset="77"/>
                <a:cs typeface="Palanquin" panose="020B0004020203020204" pitchFamily="34" charset="77"/>
              </a:rPr>
              <a:t>‹#›</a:t>
            </a:fld>
            <a:endParaRPr lang="en-US" sz="1200" b="1" dirty="0">
              <a:solidFill>
                <a:schemeClr val="bg1"/>
              </a:solidFill>
              <a:latin typeface="Palanquin" panose="020B0004020203020204" pitchFamily="34" charset="77"/>
              <a:cs typeface="Palanquin" panose="020B0004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48595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Overla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98BDD72-BCE6-694A-1541-71430A2FEF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51075" y="962525"/>
            <a:ext cx="2520950" cy="2165686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7AD29A2-B41B-23B8-AEE3-D54B3DC03C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56286" y="962525"/>
            <a:ext cx="2520950" cy="2165686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01F1C25-EC2E-4E50-D32D-0AC0C01160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56241" y="962525"/>
            <a:ext cx="2520950" cy="2165686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4B1B2172-1C5F-2CCB-9264-1E4994A3D4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52577" y="3380605"/>
            <a:ext cx="2520950" cy="2165686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AD87CB96-7D7C-640F-83CF-99621FA803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46727" y="3380605"/>
            <a:ext cx="2520950" cy="2165686"/>
          </a:xfr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A863160-5F35-E2CB-F75E-732CCF2819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1075" y="2489200"/>
            <a:ext cx="2520950" cy="549275"/>
          </a:xfrm>
          <a:solidFill>
            <a:schemeClr val="tx2">
              <a:alpha val="20000"/>
            </a:schemeClr>
          </a:solidFill>
        </p:spPr>
        <p:txBody>
          <a:bodyPr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Placeholder Text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D30D5293-4D06-48D7-31DF-2177EBF50E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6286" y="2489200"/>
            <a:ext cx="2520950" cy="549275"/>
          </a:xfrm>
          <a:solidFill>
            <a:schemeClr val="tx2">
              <a:alpha val="20000"/>
            </a:schemeClr>
          </a:solidFill>
        </p:spPr>
        <p:txBody>
          <a:bodyPr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Placeholder Text</a:t>
            </a:r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BC23AF1-0612-3DAC-B7DC-CEBE5DD0BA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56241" y="2489200"/>
            <a:ext cx="2520950" cy="549275"/>
          </a:xfrm>
          <a:solidFill>
            <a:schemeClr val="tx2">
              <a:alpha val="20000"/>
            </a:schemeClr>
          </a:solidFill>
        </p:spPr>
        <p:txBody>
          <a:bodyPr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Placeholder Text</a:t>
            </a:r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3708D5F-62A8-3C49-2D33-CA823FE60B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52577" y="4908309"/>
            <a:ext cx="2520950" cy="549275"/>
          </a:xfrm>
          <a:solidFill>
            <a:schemeClr val="tx2">
              <a:alpha val="20000"/>
            </a:schemeClr>
          </a:solidFill>
        </p:spPr>
        <p:txBody>
          <a:bodyPr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Placeholder Text</a:t>
            </a:r>
            <a:endParaRPr lang="en-US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F5CA2CB4-CC5D-CAD1-8337-EAAE55D7CB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46727" y="4908309"/>
            <a:ext cx="2520950" cy="549275"/>
          </a:xfrm>
          <a:solidFill>
            <a:schemeClr val="tx2">
              <a:alpha val="20000"/>
            </a:schemeClr>
          </a:solidFill>
        </p:spPr>
        <p:txBody>
          <a:bodyPr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Placeholder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3791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erson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136A59B-CD6A-5832-9534-9C75848CD5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100" y="1351688"/>
            <a:ext cx="3816000" cy="3816000"/>
          </a:xfrm>
          <a:prstGeom prst="ellipse">
            <a:avLst/>
          </a:prstGeo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 descr="A blue and black background&#10;&#10;Description automatically generated">
            <a:extLst>
              <a:ext uri="{FF2B5EF4-FFF2-40B4-BE49-F238E27FC236}">
                <a16:creationId xmlns:a16="http://schemas.microsoft.com/office/drawing/2014/main" id="{818B21A7-C285-F8F6-42D1-9445B845F1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46767" t="1" r="15494" b="2266"/>
          <a:stretch/>
        </p:blipFill>
        <p:spPr>
          <a:xfrm rot="10800000">
            <a:off x="7484011" y="0"/>
            <a:ext cx="4707987" cy="6858000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FF8B8A3-EB42-F69A-FC2C-B304F84CE9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4415" y="2791337"/>
            <a:ext cx="4707987" cy="707886"/>
          </a:xfrm>
        </p:spPr>
        <p:txBody>
          <a:bodyPr wrap="square" anchor="b">
            <a:spAutoFit/>
          </a:bodyPr>
          <a:lstStyle>
            <a:lvl1pPr>
              <a:lnSpc>
                <a:spcPct val="100000"/>
              </a:lnSpc>
              <a:defRPr sz="4000" b="1" spc="0" baseline="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First M. Last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27AAC4-1940-B8EF-6851-F69F579681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4416" y="3474819"/>
            <a:ext cx="4288570" cy="523220"/>
          </a:xfrm>
        </p:spPr>
        <p:txBody>
          <a:bodyPr wrap="square" anchor="b">
            <a:spAutoFit/>
          </a:bodyPr>
          <a:lstStyle>
            <a:lvl1pPr>
              <a:lnSpc>
                <a:spcPct val="100000"/>
              </a:lnSpc>
              <a:defRPr sz="2800" b="0" spc="0" baseline="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Job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4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erson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15FCE9F-1F70-C1D7-BA1C-530B9F355D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9087" y="4147430"/>
            <a:ext cx="3082747" cy="461665"/>
          </a:xfrm>
        </p:spPr>
        <p:txBody>
          <a:bodyPr wrap="square" anchor="b">
            <a:spAutoFit/>
          </a:bodyPr>
          <a:lstStyle>
            <a:lvl1pPr>
              <a:lnSpc>
                <a:spcPct val="100000"/>
              </a:lnSpc>
              <a:defRPr sz="2400" b="1" spc="0" baseline="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First M. Last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A53CAA2-6484-CDF8-708E-17E3923E6F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9088" y="4570623"/>
            <a:ext cx="3082746" cy="33855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1600" b="0" spc="0" baseline="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Job Title</a:t>
            </a:r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57FF308E-56FD-C803-0A2E-13C5390F69E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039087" y="1569722"/>
            <a:ext cx="2318400" cy="2318400"/>
          </a:xfrm>
          <a:prstGeom prst="ellipse">
            <a:avLst/>
          </a:prstGeo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A5FD236-75B7-1B9C-E4C8-80908E1452BD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738890" y="1569722"/>
            <a:ext cx="2318400" cy="2318400"/>
          </a:xfrm>
          <a:prstGeom prst="ellipse">
            <a:avLst/>
          </a:prstGeo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00B0CA0-2DC1-F9FD-7033-6A96708BE6F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452761" y="1569722"/>
            <a:ext cx="2318400" cy="2318400"/>
          </a:xfrm>
          <a:prstGeom prst="ellipse">
            <a:avLst/>
          </a:prstGeom>
          <a:noFill/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DDDF8EF-B090-BBC2-078F-F197B53CFA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8890" y="4147430"/>
            <a:ext cx="3082747" cy="461665"/>
          </a:xfrm>
        </p:spPr>
        <p:txBody>
          <a:bodyPr wrap="square" anchor="b">
            <a:spAutoFit/>
          </a:bodyPr>
          <a:lstStyle>
            <a:lvl1pPr>
              <a:lnSpc>
                <a:spcPct val="100000"/>
              </a:lnSpc>
              <a:defRPr sz="2400" b="1" spc="0" baseline="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First M. Last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C9862F8-EF61-8135-EE91-4727DD9931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38891" y="4570623"/>
            <a:ext cx="3082746" cy="33855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1600" b="0" spc="0" baseline="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Job Title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CA7D48E7-D2B0-0CB9-01F8-F873618676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2761" y="4147430"/>
            <a:ext cx="3082747" cy="461665"/>
          </a:xfrm>
        </p:spPr>
        <p:txBody>
          <a:bodyPr wrap="square" anchor="b">
            <a:spAutoFit/>
          </a:bodyPr>
          <a:lstStyle>
            <a:lvl1pPr>
              <a:lnSpc>
                <a:spcPct val="100000"/>
              </a:lnSpc>
              <a:defRPr sz="2400" b="1" spc="0" baseline="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First M. Last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E72770D-A563-DA46-CAC8-A536B94FC1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2762" y="4570623"/>
            <a:ext cx="3082746" cy="33855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1600" b="0" spc="0" baseline="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pPr lvl="0"/>
            <a:r>
              <a:rPr lang="en-GB" dirty="0"/>
              <a:t>Job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756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section Divider Yello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5AF07EF1-FAC3-1DF8-BD16-6123C52C226B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430154" y="2799364"/>
            <a:ext cx="360000" cy="357901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ctr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#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F3486B2-A525-5B61-13C7-916708C2B965}"/>
              </a:ext>
            </a:extLst>
          </p:cNvPr>
          <p:cNvSpPr/>
          <p:nvPr userDrawn="1"/>
        </p:nvSpPr>
        <p:spPr>
          <a:xfrm>
            <a:off x="429438" y="2803613"/>
            <a:ext cx="361432" cy="361432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7F1E3C7-FD4E-63A7-B1E2-B10CE21CB8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C240F1-24C7-6938-6EAA-FB7A8B58C6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261" y="2785892"/>
            <a:ext cx="4891854" cy="396875"/>
          </a:xfrm>
        </p:spPr>
        <p:txBody>
          <a:bodyPr anchor="b">
            <a:noAutofit/>
          </a:bodyPr>
          <a:lstStyle>
            <a:lvl1pPr>
              <a:defRPr sz="2000" b="1" i="0">
                <a:solidFill>
                  <a:schemeClr val="accent1"/>
                </a:solidFill>
                <a:latin typeface="Antonio" pitchFamily="2" charset="77"/>
              </a:defRPr>
            </a:lvl1pPr>
            <a:lvl2pPr>
              <a:defRPr sz="2000" b="1" i="0">
                <a:solidFill>
                  <a:schemeClr val="bg1"/>
                </a:solidFill>
                <a:latin typeface="Antonio" pitchFamily="2" charset="77"/>
              </a:defRPr>
            </a:lvl2pPr>
            <a:lvl3pPr>
              <a:defRPr sz="2000" b="1" i="0">
                <a:solidFill>
                  <a:schemeClr val="bg1"/>
                </a:solidFill>
                <a:latin typeface="Antonio" pitchFamily="2" charset="77"/>
              </a:defRPr>
            </a:lvl3pPr>
            <a:lvl4pPr>
              <a:defRPr sz="2000" b="1" i="0">
                <a:solidFill>
                  <a:schemeClr val="bg1"/>
                </a:solidFill>
                <a:latin typeface="Antonio" pitchFamily="2" charset="77"/>
              </a:defRPr>
            </a:lvl4pPr>
            <a:lvl5pPr>
              <a:defRPr sz="2000" b="1" i="0">
                <a:solidFill>
                  <a:schemeClr val="bg1"/>
                </a:solidFill>
                <a:latin typeface="Antonio" pitchFamily="2" charset="77"/>
              </a:defRPr>
            </a:lvl5pPr>
          </a:lstStyle>
          <a:p>
            <a:pPr lvl="0"/>
            <a:r>
              <a:rPr lang="en-GB" dirty="0"/>
              <a:t>SECTION TITLE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EAFCD0D-8F7A-EC89-20B0-2FC96C5981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438" y="3229963"/>
            <a:ext cx="5320677" cy="701731"/>
          </a:xfrm>
        </p:spPr>
        <p:txBody>
          <a:bodyPr anchor="t"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SUBSECTION TITLE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79F981-E2B7-3B67-C783-3FB5AD3570BA}"/>
              </a:ext>
            </a:extLst>
          </p:cNvPr>
          <p:cNvSpPr txBox="1"/>
          <p:nvPr userDrawn="1"/>
        </p:nvSpPr>
        <p:spPr>
          <a:xfrm>
            <a:off x="11353800" y="6059912"/>
            <a:ext cx="3843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4E99414B-7769-ED44-815D-09C8E46F1F15}" type="slidenum">
              <a:rPr lang="en-US" sz="1200" b="1" smtClean="0">
                <a:solidFill>
                  <a:schemeClr val="bg1"/>
                </a:solidFill>
                <a:latin typeface="Palanquin" panose="020B0004020203020204" pitchFamily="34" charset="77"/>
                <a:cs typeface="Palanquin" panose="020B0004020203020204" pitchFamily="34" charset="77"/>
              </a:rPr>
              <a:t>‹#›</a:t>
            </a:fld>
            <a:endParaRPr lang="en-US" sz="1200" b="1" dirty="0">
              <a:solidFill>
                <a:schemeClr val="bg1"/>
              </a:solidFill>
              <a:latin typeface="Palanquin" panose="020B0004020203020204" pitchFamily="34" charset="77"/>
              <a:cs typeface="Palanquin" panose="020B0004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82157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FFB639-5CD9-EA25-48A4-09DD74848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42359" y="2662925"/>
            <a:ext cx="3307281" cy="15321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E6CD99-8E10-9159-5C67-3E18AF37D5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1799" y="5815390"/>
            <a:ext cx="626685" cy="6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42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2288D-354F-D329-DE79-92C44291F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000" y="360000"/>
            <a:ext cx="540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TODD &amp; SARGENT and UNITED WAY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8CCEF-5C07-93C5-25AC-FEEDAB7A9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0000" y="6012000"/>
            <a:ext cx="396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Palanquin" panose="020B0004020203020204" pitchFamily="34" charset="77"/>
                <a:cs typeface="Palanquin" panose="020B0004020203020204" pitchFamily="34" charset="77"/>
              </a:defRPr>
            </a:lvl1pPr>
          </a:lstStyle>
          <a:p>
            <a:fld id="{4A73F72B-6D57-7943-9AB2-0B64FAA5A8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A401EF-8652-A87C-B160-F646470C1C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40000" y="6012000"/>
            <a:ext cx="396000" cy="360000"/>
          </a:xfrm>
          <a:prstGeom prst="rect">
            <a:avLst/>
          </a:prstGeom>
        </p:spPr>
        <p:txBody>
          <a:bodyPr/>
          <a:lstStyle/>
          <a:p>
            <a:fld id="{4A73F72B-6D57-7943-9AB2-0B64FAA5A8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A8CAA6E-FA6F-63CB-FEF8-8DE48AC92658}"/>
              </a:ext>
            </a:extLst>
          </p:cNvPr>
          <p:cNvSpPr txBox="1">
            <a:spLocks/>
          </p:cNvSpPr>
          <p:nvPr userDrawn="1"/>
        </p:nvSpPr>
        <p:spPr>
          <a:xfrm>
            <a:off x="11340000" y="6012000"/>
            <a:ext cx="396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0044B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3F72B-6D57-7943-9AB2-0B64FAA5A8E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4C8427-4798-3B75-E30B-5A91A4864090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2660" y="0"/>
            <a:ext cx="549934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388354C-BDD4-6DA4-6EAD-BB866EE7A5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2660" y="0"/>
            <a:ext cx="5499340" cy="6858000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9694FA6-19DF-F0F2-878D-E43BD8B4CB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4294" y="2225867"/>
            <a:ext cx="5676900" cy="1006475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 </a:t>
            </a:r>
          </a:p>
          <a:p>
            <a:pPr lvl="0"/>
            <a:r>
              <a:rPr lang="en-US"/>
              <a:t>Bullet point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9948736-15F6-972B-1B9F-6149CEE0F4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294" y="1156042"/>
            <a:ext cx="4737100" cy="1006475"/>
          </a:xfrm>
        </p:spPr>
        <p:txBody>
          <a:bodyPr>
            <a:normAutofit/>
          </a:bodyPr>
          <a:lstStyle>
            <a:lvl1pPr marL="0" indent="0">
              <a:buNone/>
              <a:defRPr lang="en-US" sz="4400" b="1" i="0" u="none" strike="noStrike" kern="1200" dirty="0">
                <a:solidFill>
                  <a:srgbClr val="0044B5"/>
                </a:solidFill>
                <a:effectLst/>
                <a:latin typeface="Antonio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AA2AB0E-C30F-843E-5C4C-5A8D7C0C2A0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793370" y="-509954"/>
            <a:ext cx="7468671" cy="7763608"/>
          </a:xfrm>
          <a:prstGeom prst="ellipse">
            <a:avLst/>
          </a:prstGeom>
          <a:noFill/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813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0EB022C-19C0-0500-B9A9-B738E1383744}"/>
              </a:ext>
            </a:extLst>
          </p:cNvPr>
          <p:cNvSpPr txBox="1"/>
          <p:nvPr userDrawn="1"/>
        </p:nvSpPr>
        <p:spPr>
          <a:xfrm>
            <a:off x="7953042" y="6059912"/>
            <a:ext cx="37851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Palanquin" panose="020B0004020203020204" pitchFamily="34" charset="77"/>
                <a:cs typeface="Palanquin" panose="020B0004020203020204" pitchFamily="34" charset="77"/>
              </a:rPr>
              <a:t>12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4C87311E-8592-7E71-8635-4D5E1CA30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6966" y="0"/>
            <a:ext cx="6385034" cy="6858000"/>
          </a:xfrm>
          <a:prstGeom prst="rect">
            <a:avLst/>
          </a:prstGeom>
        </p:spPr>
      </p:pic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9BDED767-7FE7-7D45-3AF5-EEE54FF353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40935" y="2"/>
            <a:ext cx="5249318" cy="6857999"/>
          </a:xfrm>
          <a:custGeom>
            <a:avLst/>
            <a:gdLst>
              <a:gd name="connsiteX0" fmla="*/ 0 w 5249318"/>
              <a:gd name="connsiteY0" fmla="*/ 0 h 6857999"/>
              <a:gd name="connsiteX1" fmla="*/ 3852793 w 5249318"/>
              <a:gd name="connsiteY1" fmla="*/ 0 h 6857999"/>
              <a:gd name="connsiteX2" fmla="*/ 5210217 w 5249318"/>
              <a:gd name="connsiteY2" fmla="*/ 2928333 h 6857999"/>
              <a:gd name="connsiteX3" fmla="*/ 5249318 w 5249318"/>
              <a:gd name="connsiteY3" fmla="*/ 2966970 h 6857999"/>
              <a:gd name="connsiteX4" fmla="*/ 5249318 w 5249318"/>
              <a:gd name="connsiteY4" fmla="*/ 6857999 h 6857999"/>
              <a:gd name="connsiteX5" fmla="*/ 4009248 w 5249318"/>
              <a:gd name="connsiteY5" fmla="*/ 6857999 h 6857999"/>
              <a:gd name="connsiteX6" fmla="*/ 3610327 w 5249318"/>
              <a:gd name="connsiteY6" fmla="*/ 6593163 h 6857999"/>
              <a:gd name="connsiteX7" fmla="*/ 2490864 w 5249318"/>
              <a:gd name="connsiteY7" fmla="*/ 5648995 h 6857999"/>
              <a:gd name="connsiteX8" fmla="*/ 662782 w 5249318"/>
              <a:gd name="connsiteY8" fmla="*/ 2935417 h 6857999"/>
              <a:gd name="connsiteX9" fmla="*/ 0 w 5249318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49318" h="6857999">
                <a:moveTo>
                  <a:pt x="0" y="0"/>
                </a:moveTo>
                <a:lnTo>
                  <a:pt x="3852793" y="0"/>
                </a:lnTo>
                <a:cubicBezTo>
                  <a:pt x="3942902" y="1106456"/>
                  <a:pt x="4416938" y="2134512"/>
                  <a:pt x="5210217" y="2928333"/>
                </a:cubicBezTo>
                <a:cubicBezTo>
                  <a:pt x="5223251" y="2941373"/>
                  <a:pt x="5236285" y="2954252"/>
                  <a:pt x="5249318" y="2966970"/>
                </a:cubicBezTo>
                <a:lnTo>
                  <a:pt x="5249318" y="6857999"/>
                </a:lnTo>
                <a:lnTo>
                  <a:pt x="4009248" y="6857999"/>
                </a:lnTo>
                <a:lnTo>
                  <a:pt x="3610327" y="6593163"/>
                </a:lnTo>
                <a:cubicBezTo>
                  <a:pt x="3213052" y="6312670"/>
                  <a:pt x="2839151" y="5997450"/>
                  <a:pt x="2490864" y="5648995"/>
                </a:cubicBezTo>
                <a:cubicBezTo>
                  <a:pt x="1707722" y="4865477"/>
                  <a:pt x="1092730" y="3952526"/>
                  <a:pt x="662782" y="2935417"/>
                </a:cubicBezTo>
                <a:cubicBezTo>
                  <a:pt x="267430" y="2000572"/>
                  <a:pt x="45054" y="1014855"/>
                  <a:pt x="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" name="Text Placeholder 46">
            <a:extLst>
              <a:ext uri="{FF2B5EF4-FFF2-40B4-BE49-F238E27FC236}">
                <a16:creationId xmlns:a16="http://schemas.microsoft.com/office/drawing/2014/main" id="{B4A86C37-A49B-A4F0-38A9-0990A69048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984" y="3052217"/>
            <a:ext cx="760413" cy="758825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#</a:t>
            </a:r>
            <a:endParaRPr lang="en-US" dirty="0"/>
          </a:p>
        </p:txBody>
      </p:sp>
      <p:sp>
        <p:nvSpPr>
          <p:cNvPr id="6" name="Title 21">
            <a:extLst>
              <a:ext uri="{FF2B5EF4-FFF2-40B4-BE49-F238E27FC236}">
                <a16:creationId xmlns:a16="http://schemas.microsoft.com/office/drawing/2014/main" id="{94FAEA10-D7F2-D635-33AC-6D311B73DF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232" y="3023923"/>
            <a:ext cx="4570364" cy="84023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CC938B1-EC49-4DC9-7927-1F26EFE2918C}"/>
              </a:ext>
            </a:extLst>
          </p:cNvPr>
          <p:cNvSpPr/>
          <p:nvPr userDrawn="1"/>
        </p:nvSpPr>
        <p:spPr>
          <a:xfrm>
            <a:off x="392624" y="3020472"/>
            <a:ext cx="847132" cy="847132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99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AA0C3-97BC-6A9A-93B5-3E863E7D3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60529D-909C-F54B-0209-B8D1954D0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5E643-721D-6BCC-02C7-445B42602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3C90-DE3A-46C2-BCAA-B4FF7C30224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84D41-3354-94F6-4797-5E9C268AF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28607-F2E4-B623-1190-6E92CA73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FDE4-2C1C-4373-B914-B5159DACD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030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EABFF-B3F4-6F09-2C57-06D11959A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964EE-D560-680B-6179-3E0F22C9D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3299E-37D5-7F8B-AFF5-EFFC1906B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3C90-DE3A-46C2-BCAA-B4FF7C30224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63288-8947-1ED9-89C7-E6B21A1F3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F6362-7249-E162-195F-1E6F3BD99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FDE4-2C1C-4373-B914-B5159DACD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381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74C3D-A2DE-D1C1-0675-6A5F9410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11DFD-F103-1619-671B-D33149198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7ABF4-70D6-709B-9C9E-608844257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3C90-DE3A-46C2-BCAA-B4FF7C30224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7336C-D541-A53C-0F48-84DA45550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2F9F1-71D8-1F9A-42E6-429DAFC24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FDE4-2C1C-4373-B914-B5159DACD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73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C21D4-B179-9E4C-80B7-1608CCD0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D8556-DE6E-BD33-209E-31C4551FBD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2F432-D23F-33F6-3DD0-7E2D1C62F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82509-6C52-02CB-489F-2F09D4BA4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3C90-DE3A-46C2-BCAA-B4FF7C30224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354EB-F441-295E-4A48-ED8121B85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969820-9660-B7F9-E21D-8E828ADAF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FDE4-2C1C-4373-B914-B5159DACD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05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1C0EF-1FCD-6BF8-E382-507646CDE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6F787-3777-C7E2-4263-9ADCEE90D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8F8CD-D040-2CE5-FCDC-49795C23D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A911FE-CE68-DD39-78CE-343B969290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A80B89-44F3-ABD1-3F93-03D4B9376C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76398B-44FB-E9BB-24D8-AE1AF4F0E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3C90-DE3A-46C2-BCAA-B4FF7C30224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3D20F5-7F52-572A-C015-D270BF2FB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60B4A5-E79A-EF88-DB00-D7399E588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FDE4-2C1C-4373-B914-B5159DACD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60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06DAA-4F5B-41C8-B238-DBA2C5364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07A9BD-500F-C376-317D-FEF27101B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3C90-DE3A-46C2-BCAA-B4FF7C30224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97D0B-1B33-CA09-F35D-FCCE5C072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F1FFA0-9BDE-8420-BC60-BA0B2076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FDE4-2C1C-4373-B914-B5159DACD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05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L Blue">
    <p:bg>
      <p:bgPr>
        <a:solidFill>
          <a:srgbClr val="A7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0EB022C-19C0-0500-B9A9-B738E1383744}"/>
              </a:ext>
            </a:extLst>
          </p:cNvPr>
          <p:cNvSpPr txBox="1"/>
          <p:nvPr userDrawn="1"/>
        </p:nvSpPr>
        <p:spPr>
          <a:xfrm>
            <a:off x="7953042" y="6059912"/>
            <a:ext cx="37851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Palanquin" panose="020B0004020203020204" pitchFamily="34" charset="77"/>
                <a:cs typeface="Palanquin" panose="020B0004020203020204" pitchFamily="34" charset="77"/>
              </a:rPr>
              <a:t>12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4C87311E-8592-7E71-8635-4D5E1CA30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6966" y="0"/>
            <a:ext cx="6385034" cy="6858000"/>
          </a:xfrm>
          <a:prstGeom prst="rect">
            <a:avLst/>
          </a:prstGeom>
        </p:spPr>
      </p:pic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9BDED767-7FE7-7D45-3AF5-EEE54FF353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0935" y="2"/>
            <a:ext cx="5249318" cy="6857999"/>
          </a:xfrm>
          <a:custGeom>
            <a:avLst/>
            <a:gdLst>
              <a:gd name="connsiteX0" fmla="*/ 0 w 5249318"/>
              <a:gd name="connsiteY0" fmla="*/ 0 h 6857999"/>
              <a:gd name="connsiteX1" fmla="*/ 3852793 w 5249318"/>
              <a:gd name="connsiteY1" fmla="*/ 0 h 6857999"/>
              <a:gd name="connsiteX2" fmla="*/ 5210217 w 5249318"/>
              <a:gd name="connsiteY2" fmla="*/ 2928333 h 6857999"/>
              <a:gd name="connsiteX3" fmla="*/ 5249318 w 5249318"/>
              <a:gd name="connsiteY3" fmla="*/ 2966970 h 6857999"/>
              <a:gd name="connsiteX4" fmla="*/ 5249318 w 5249318"/>
              <a:gd name="connsiteY4" fmla="*/ 6857999 h 6857999"/>
              <a:gd name="connsiteX5" fmla="*/ 4009248 w 5249318"/>
              <a:gd name="connsiteY5" fmla="*/ 6857999 h 6857999"/>
              <a:gd name="connsiteX6" fmla="*/ 3610327 w 5249318"/>
              <a:gd name="connsiteY6" fmla="*/ 6593163 h 6857999"/>
              <a:gd name="connsiteX7" fmla="*/ 2490864 w 5249318"/>
              <a:gd name="connsiteY7" fmla="*/ 5648995 h 6857999"/>
              <a:gd name="connsiteX8" fmla="*/ 662782 w 5249318"/>
              <a:gd name="connsiteY8" fmla="*/ 2935417 h 6857999"/>
              <a:gd name="connsiteX9" fmla="*/ 0 w 5249318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49318" h="6857999">
                <a:moveTo>
                  <a:pt x="0" y="0"/>
                </a:moveTo>
                <a:lnTo>
                  <a:pt x="3852793" y="0"/>
                </a:lnTo>
                <a:cubicBezTo>
                  <a:pt x="3942902" y="1106456"/>
                  <a:pt x="4416938" y="2134512"/>
                  <a:pt x="5210217" y="2928333"/>
                </a:cubicBezTo>
                <a:cubicBezTo>
                  <a:pt x="5223251" y="2941373"/>
                  <a:pt x="5236285" y="2954252"/>
                  <a:pt x="5249318" y="2966970"/>
                </a:cubicBezTo>
                <a:lnTo>
                  <a:pt x="5249318" y="6857999"/>
                </a:lnTo>
                <a:lnTo>
                  <a:pt x="4009248" y="6857999"/>
                </a:lnTo>
                <a:lnTo>
                  <a:pt x="3610327" y="6593163"/>
                </a:lnTo>
                <a:cubicBezTo>
                  <a:pt x="3213052" y="6312670"/>
                  <a:pt x="2839151" y="5997450"/>
                  <a:pt x="2490864" y="5648995"/>
                </a:cubicBezTo>
                <a:cubicBezTo>
                  <a:pt x="1707722" y="4865477"/>
                  <a:pt x="1092730" y="3952526"/>
                  <a:pt x="662782" y="2935417"/>
                </a:cubicBezTo>
                <a:cubicBezTo>
                  <a:pt x="267430" y="2000572"/>
                  <a:pt x="45054" y="1014855"/>
                  <a:pt x="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6">
            <a:extLst>
              <a:ext uri="{FF2B5EF4-FFF2-40B4-BE49-F238E27FC236}">
                <a16:creationId xmlns:a16="http://schemas.microsoft.com/office/drawing/2014/main" id="{8CA7729A-86F8-429E-A9FC-5A7DED806B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984" y="3052217"/>
            <a:ext cx="760413" cy="758825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#</a:t>
            </a:r>
            <a:endParaRPr lang="en-US" dirty="0"/>
          </a:p>
        </p:txBody>
      </p:sp>
      <p:sp>
        <p:nvSpPr>
          <p:cNvPr id="6" name="Title 21">
            <a:extLst>
              <a:ext uri="{FF2B5EF4-FFF2-40B4-BE49-F238E27FC236}">
                <a16:creationId xmlns:a16="http://schemas.microsoft.com/office/drawing/2014/main" id="{832A7A2F-E3AA-2B98-F1AD-C07C1C80D6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232" y="3023923"/>
            <a:ext cx="4570364" cy="840230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SECTION TITLE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5A2F3D-493C-F990-8F14-6224203A881C}"/>
              </a:ext>
            </a:extLst>
          </p:cNvPr>
          <p:cNvSpPr/>
          <p:nvPr userDrawn="1"/>
        </p:nvSpPr>
        <p:spPr>
          <a:xfrm>
            <a:off x="392624" y="3020472"/>
            <a:ext cx="847132" cy="84713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775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EA586C-06FC-0333-3390-0B21A55F2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3C90-DE3A-46C2-BCAA-B4FF7C30224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5451F6-2B14-4F1D-C965-577C0D9B6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4DAA3-7E00-0758-BB1E-2C9F01C24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FDE4-2C1C-4373-B914-B5159DACD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219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DD9D7-94EF-64EA-70F2-903862933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8359-4E08-C3E5-379F-C2F6F0385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C03DAE-0803-577F-A4F8-FEA32D487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24940-EFCA-E82A-19E5-C707E6ED2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3C90-DE3A-46C2-BCAA-B4FF7C30224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4523DA-C667-7A6C-FB6C-37723624E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B1A7B-9C33-0C70-4693-8ADA0FA6E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FDE4-2C1C-4373-B914-B5159DACD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091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06FB9-5FD7-8556-F701-4783BD1FC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15AB95-A415-90CC-7513-54BE37C8DC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C288AA-A4FC-8562-3632-3E0C04165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5623B7-05E8-EA3C-296A-AB794D17B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3C90-DE3A-46C2-BCAA-B4FF7C30224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FD2688-07D0-A8E0-00F6-610879C8A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120E66-87BF-B8EF-3CE6-DE5292582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FDE4-2C1C-4373-B914-B5159DACD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837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2A2D1-CE6C-68E5-EE41-ACF265548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55E3C-1879-DF9C-402C-0D25EEC4BF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C2188-7AC4-3384-CF78-E16A1419D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3C90-DE3A-46C2-BCAA-B4FF7C30224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EC5EF-49F8-A7F4-7204-F94A0EF9B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0D60F-06F4-F07A-9B5A-B9E51DA9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FDE4-2C1C-4373-B914-B5159DACD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596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F4F95D-B9CB-EAF5-4B94-690045BE31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781CF5-BB7E-A24C-F6CE-3046CDB87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C7B53-F8E5-7E6A-4A87-1E67D374D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3C90-DE3A-46C2-BCAA-B4FF7C30224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233A8-9F39-8BE4-ED88-81E293D6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288C5-E6DA-00FB-540D-943AD381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FDE4-2C1C-4373-B914-B5159DACD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499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Red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0EB022C-19C0-0500-B9A9-B738E1383744}"/>
              </a:ext>
            </a:extLst>
          </p:cNvPr>
          <p:cNvSpPr txBox="1"/>
          <p:nvPr userDrawn="1"/>
        </p:nvSpPr>
        <p:spPr>
          <a:xfrm>
            <a:off x="7953042" y="6059912"/>
            <a:ext cx="37851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Palanquin" panose="020B0004020203020204" pitchFamily="34" charset="77"/>
                <a:cs typeface="Palanquin" panose="020B0004020203020204" pitchFamily="34" charset="77"/>
              </a:rPr>
              <a:t>12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4C87311E-8592-7E71-8635-4D5E1CA30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6966" y="0"/>
            <a:ext cx="6385034" cy="6858000"/>
          </a:xfrm>
          <a:prstGeom prst="rect">
            <a:avLst/>
          </a:prstGeom>
        </p:spPr>
      </p:pic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9BDED767-7FE7-7D45-3AF5-EEE54FF353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0935" y="2"/>
            <a:ext cx="5249318" cy="6857999"/>
          </a:xfrm>
          <a:custGeom>
            <a:avLst/>
            <a:gdLst>
              <a:gd name="connsiteX0" fmla="*/ 0 w 5249318"/>
              <a:gd name="connsiteY0" fmla="*/ 0 h 6857999"/>
              <a:gd name="connsiteX1" fmla="*/ 3852793 w 5249318"/>
              <a:gd name="connsiteY1" fmla="*/ 0 h 6857999"/>
              <a:gd name="connsiteX2" fmla="*/ 5210217 w 5249318"/>
              <a:gd name="connsiteY2" fmla="*/ 2928333 h 6857999"/>
              <a:gd name="connsiteX3" fmla="*/ 5249318 w 5249318"/>
              <a:gd name="connsiteY3" fmla="*/ 2966970 h 6857999"/>
              <a:gd name="connsiteX4" fmla="*/ 5249318 w 5249318"/>
              <a:gd name="connsiteY4" fmla="*/ 6857999 h 6857999"/>
              <a:gd name="connsiteX5" fmla="*/ 4009248 w 5249318"/>
              <a:gd name="connsiteY5" fmla="*/ 6857999 h 6857999"/>
              <a:gd name="connsiteX6" fmla="*/ 3610327 w 5249318"/>
              <a:gd name="connsiteY6" fmla="*/ 6593163 h 6857999"/>
              <a:gd name="connsiteX7" fmla="*/ 2490864 w 5249318"/>
              <a:gd name="connsiteY7" fmla="*/ 5648995 h 6857999"/>
              <a:gd name="connsiteX8" fmla="*/ 662782 w 5249318"/>
              <a:gd name="connsiteY8" fmla="*/ 2935417 h 6857999"/>
              <a:gd name="connsiteX9" fmla="*/ 0 w 5249318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49318" h="6857999">
                <a:moveTo>
                  <a:pt x="0" y="0"/>
                </a:moveTo>
                <a:lnTo>
                  <a:pt x="3852793" y="0"/>
                </a:lnTo>
                <a:cubicBezTo>
                  <a:pt x="3942902" y="1106456"/>
                  <a:pt x="4416938" y="2134512"/>
                  <a:pt x="5210217" y="2928333"/>
                </a:cubicBezTo>
                <a:cubicBezTo>
                  <a:pt x="5223251" y="2941373"/>
                  <a:pt x="5236285" y="2954252"/>
                  <a:pt x="5249318" y="2966970"/>
                </a:cubicBezTo>
                <a:lnTo>
                  <a:pt x="5249318" y="6857999"/>
                </a:lnTo>
                <a:lnTo>
                  <a:pt x="4009248" y="6857999"/>
                </a:lnTo>
                <a:lnTo>
                  <a:pt x="3610327" y="6593163"/>
                </a:lnTo>
                <a:cubicBezTo>
                  <a:pt x="3213052" y="6312670"/>
                  <a:pt x="2839151" y="5997450"/>
                  <a:pt x="2490864" y="5648995"/>
                </a:cubicBezTo>
                <a:cubicBezTo>
                  <a:pt x="1707722" y="4865477"/>
                  <a:pt x="1092730" y="3952526"/>
                  <a:pt x="662782" y="2935417"/>
                </a:cubicBezTo>
                <a:cubicBezTo>
                  <a:pt x="267430" y="2000572"/>
                  <a:pt x="45054" y="1014855"/>
                  <a:pt x="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6">
            <a:extLst>
              <a:ext uri="{FF2B5EF4-FFF2-40B4-BE49-F238E27FC236}">
                <a16:creationId xmlns:a16="http://schemas.microsoft.com/office/drawing/2014/main" id="{32575622-C4C0-0FB9-F917-0DA7763858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984" y="3052217"/>
            <a:ext cx="760413" cy="758825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#</a:t>
            </a:r>
            <a:endParaRPr lang="en-US" dirty="0"/>
          </a:p>
        </p:txBody>
      </p:sp>
      <p:sp>
        <p:nvSpPr>
          <p:cNvPr id="6" name="Title 21">
            <a:extLst>
              <a:ext uri="{FF2B5EF4-FFF2-40B4-BE49-F238E27FC236}">
                <a16:creationId xmlns:a16="http://schemas.microsoft.com/office/drawing/2014/main" id="{1268BFDE-69AA-818B-FD5D-8A8BD6CD5D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232" y="3023923"/>
            <a:ext cx="4570364" cy="84023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FAEDE12-E44D-25E8-359B-C606144AB383}"/>
              </a:ext>
            </a:extLst>
          </p:cNvPr>
          <p:cNvSpPr/>
          <p:nvPr userDrawn="1"/>
        </p:nvSpPr>
        <p:spPr>
          <a:xfrm>
            <a:off x="392624" y="3020472"/>
            <a:ext cx="847132" cy="847132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551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33D38EF-84B2-1F3C-FFAA-45E511651097}"/>
              </a:ext>
            </a:extLst>
          </p:cNvPr>
          <p:cNvSpPr/>
          <p:nvPr userDrawn="1"/>
        </p:nvSpPr>
        <p:spPr>
          <a:xfrm>
            <a:off x="429438" y="2803613"/>
            <a:ext cx="361432" cy="36143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Placeholder 46">
            <a:extLst>
              <a:ext uri="{FF2B5EF4-FFF2-40B4-BE49-F238E27FC236}">
                <a16:creationId xmlns:a16="http://schemas.microsoft.com/office/drawing/2014/main" id="{1AEAA076-B5C8-548D-D435-9181E19BDDEE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430154" y="2799364"/>
            <a:ext cx="360000" cy="357901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#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7F1E3C7-FD4E-63A7-B1E2-B10CE21CB8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EAFCD0D-8F7A-EC89-20B0-2FC96C5981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438" y="3229963"/>
            <a:ext cx="5320677" cy="701731"/>
          </a:xfrm>
        </p:spPr>
        <p:txBody>
          <a:bodyPr anchor="t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SUBSECTION TITLE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79F981-E2B7-3B67-C783-3FB5AD3570BA}"/>
              </a:ext>
            </a:extLst>
          </p:cNvPr>
          <p:cNvSpPr txBox="1"/>
          <p:nvPr userDrawn="1"/>
        </p:nvSpPr>
        <p:spPr>
          <a:xfrm>
            <a:off x="11353800" y="6059912"/>
            <a:ext cx="3843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4E99414B-7769-ED44-815D-09C8E46F1F15}" type="slidenum">
              <a:rPr lang="en-US" sz="1200" b="1" smtClean="0">
                <a:solidFill>
                  <a:schemeClr val="bg1"/>
                </a:solidFill>
                <a:latin typeface="Palanquin" panose="020B0004020203020204" pitchFamily="34" charset="77"/>
                <a:cs typeface="Palanquin" panose="020B0004020203020204" pitchFamily="34" charset="77"/>
              </a:rPr>
              <a:t>‹#›</a:t>
            </a:fld>
            <a:endParaRPr lang="en-US" sz="1200" b="1" dirty="0">
              <a:solidFill>
                <a:schemeClr val="bg1"/>
              </a:solidFill>
              <a:latin typeface="Palanquin" panose="020B0004020203020204" pitchFamily="34" charset="77"/>
              <a:cs typeface="Palanquin" panose="020B0004020203020204" pitchFamily="34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ADBF803-B184-7AFE-13FE-47E7461056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261" y="2785892"/>
            <a:ext cx="4891854" cy="396875"/>
          </a:xfrm>
        </p:spPr>
        <p:txBody>
          <a:bodyPr anchor="b">
            <a:noAutofit/>
          </a:bodyPr>
          <a:lstStyle>
            <a:lvl1pPr>
              <a:defRPr sz="2000" b="1" i="0">
                <a:solidFill>
                  <a:schemeClr val="bg1"/>
                </a:solidFill>
                <a:latin typeface="Antonio" pitchFamily="2" charset="77"/>
              </a:defRPr>
            </a:lvl1pPr>
            <a:lvl2pPr>
              <a:defRPr sz="2000" b="1" i="0">
                <a:solidFill>
                  <a:schemeClr val="bg1"/>
                </a:solidFill>
                <a:latin typeface="Antonio" pitchFamily="2" charset="77"/>
              </a:defRPr>
            </a:lvl2pPr>
            <a:lvl3pPr>
              <a:defRPr sz="2000" b="1" i="0">
                <a:solidFill>
                  <a:schemeClr val="bg1"/>
                </a:solidFill>
                <a:latin typeface="Antonio" pitchFamily="2" charset="77"/>
              </a:defRPr>
            </a:lvl3pPr>
            <a:lvl4pPr>
              <a:defRPr sz="2000" b="1" i="0">
                <a:solidFill>
                  <a:schemeClr val="bg1"/>
                </a:solidFill>
                <a:latin typeface="Antonio" pitchFamily="2" charset="77"/>
              </a:defRPr>
            </a:lvl4pPr>
            <a:lvl5pPr>
              <a:defRPr sz="2000" b="1" i="0">
                <a:solidFill>
                  <a:schemeClr val="bg1"/>
                </a:solidFill>
                <a:latin typeface="Antonio" pitchFamily="2" charset="77"/>
              </a:defRPr>
            </a:lvl5pPr>
          </a:lstStyle>
          <a:p>
            <a:pPr lvl="0"/>
            <a:r>
              <a:rPr lang="en-GB" dirty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2259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0EB022C-19C0-0500-B9A9-B738E1383744}"/>
              </a:ext>
            </a:extLst>
          </p:cNvPr>
          <p:cNvSpPr txBox="1"/>
          <p:nvPr userDrawn="1"/>
        </p:nvSpPr>
        <p:spPr>
          <a:xfrm>
            <a:off x="7953042" y="6059912"/>
            <a:ext cx="37851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Palanquin" panose="020B0004020203020204" pitchFamily="34" charset="77"/>
                <a:cs typeface="Palanquin" panose="020B0004020203020204" pitchFamily="34" charset="77"/>
              </a:rPr>
              <a:t>12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4C87311E-8592-7E71-8635-4D5E1CA30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6966" y="0"/>
            <a:ext cx="6385034" cy="6858000"/>
          </a:xfrm>
          <a:prstGeom prst="rect">
            <a:avLst/>
          </a:prstGeom>
        </p:spPr>
      </p:pic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9BDED767-7FE7-7D45-3AF5-EEE54FF353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40935" y="2"/>
            <a:ext cx="5249318" cy="6857999"/>
          </a:xfrm>
          <a:custGeom>
            <a:avLst/>
            <a:gdLst>
              <a:gd name="connsiteX0" fmla="*/ 0 w 5249318"/>
              <a:gd name="connsiteY0" fmla="*/ 0 h 6857999"/>
              <a:gd name="connsiteX1" fmla="*/ 3852793 w 5249318"/>
              <a:gd name="connsiteY1" fmla="*/ 0 h 6857999"/>
              <a:gd name="connsiteX2" fmla="*/ 5210217 w 5249318"/>
              <a:gd name="connsiteY2" fmla="*/ 2928333 h 6857999"/>
              <a:gd name="connsiteX3" fmla="*/ 5249318 w 5249318"/>
              <a:gd name="connsiteY3" fmla="*/ 2966970 h 6857999"/>
              <a:gd name="connsiteX4" fmla="*/ 5249318 w 5249318"/>
              <a:gd name="connsiteY4" fmla="*/ 6857999 h 6857999"/>
              <a:gd name="connsiteX5" fmla="*/ 4009248 w 5249318"/>
              <a:gd name="connsiteY5" fmla="*/ 6857999 h 6857999"/>
              <a:gd name="connsiteX6" fmla="*/ 3610327 w 5249318"/>
              <a:gd name="connsiteY6" fmla="*/ 6593163 h 6857999"/>
              <a:gd name="connsiteX7" fmla="*/ 2490864 w 5249318"/>
              <a:gd name="connsiteY7" fmla="*/ 5648995 h 6857999"/>
              <a:gd name="connsiteX8" fmla="*/ 662782 w 5249318"/>
              <a:gd name="connsiteY8" fmla="*/ 2935417 h 6857999"/>
              <a:gd name="connsiteX9" fmla="*/ 0 w 5249318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49318" h="6857999">
                <a:moveTo>
                  <a:pt x="0" y="0"/>
                </a:moveTo>
                <a:lnTo>
                  <a:pt x="3852793" y="0"/>
                </a:lnTo>
                <a:cubicBezTo>
                  <a:pt x="3942902" y="1106456"/>
                  <a:pt x="4416938" y="2134512"/>
                  <a:pt x="5210217" y="2928333"/>
                </a:cubicBezTo>
                <a:cubicBezTo>
                  <a:pt x="5223251" y="2941373"/>
                  <a:pt x="5236285" y="2954252"/>
                  <a:pt x="5249318" y="2966970"/>
                </a:cubicBezTo>
                <a:lnTo>
                  <a:pt x="5249318" y="6857999"/>
                </a:lnTo>
                <a:lnTo>
                  <a:pt x="4009248" y="6857999"/>
                </a:lnTo>
                <a:lnTo>
                  <a:pt x="3610327" y="6593163"/>
                </a:lnTo>
                <a:cubicBezTo>
                  <a:pt x="3213052" y="6312670"/>
                  <a:pt x="2839151" y="5997450"/>
                  <a:pt x="2490864" y="5648995"/>
                </a:cubicBezTo>
                <a:cubicBezTo>
                  <a:pt x="1707722" y="4865477"/>
                  <a:pt x="1092730" y="3952526"/>
                  <a:pt x="662782" y="2935417"/>
                </a:cubicBezTo>
                <a:cubicBezTo>
                  <a:pt x="267430" y="2000572"/>
                  <a:pt x="45054" y="1014855"/>
                  <a:pt x="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" name="Text Placeholder 46">
            <a:extLst>
              <a:ext uri="{FF2B5EF4-FFF2-40B4-BE49-F238E27FC236}">
                <a16:creationId xmlns:a16="http://schemas.microsoft.com/office/drawing/2014/main" id="{B4A86C37-A49B-A4F0-38A9-0990A69048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984" y="3052217"/>
            <a:ext cx="760413" cy="758825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#</a:t>
            </a:r>
            <a:endParaRPr lang="en-US" dirty="0"/>
          </a:p>
        </p:txBody>
      </p:sp>
      <p:sp>
        <p:nvSpPr>
          <p:cNvPr id="6" name="Title 21">
            <a:extLst>
              <a:ext uri="{FF2B5EF4-FFF2-40B4-BE49-F238E27FC236}">
                <a16:creationId xmlns:a16="http://schemas.microsoft.com/office/drawing/2014/main" id="{94FAEA10-D7F2-D635-33AC-6D311B73DF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232" y="3023923"/>
            <a:ext cx="4570364" cy="84023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CC938B1-EC49-4DC9-7927-1F26EFE2918C}"/>
              </a:ext>
            </a:extLst>
          </p:cNvPr>
          <p:cNvSpPr/>
          <p:nvPr userDrawn="1"/>
        </p:nvSpPr>
        <p:spPr>
          <a:xfrm>
            <a:off x="392624" y="3020472"/>
            <a:ext cx="847132" cy="847132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515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7F1E3C7-FD4E-63A7-B1E2-B10CE21CB8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EAFCD0D-8F7A-EC89-20B0-2FC96C5981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438" y="3229963"/>
            <a:ext cx="5320677" cy="701731"/>
          </a:xfrm>
        </p:spPr>
        <p:txBody>
          <a:bodyPr anchor="t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SUBSECTION TITLE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79F981-E2B7-3B67-C783-3FB5AD3570BA}"/>
              </a:ext>
            </a:extLst>
          </p:cNvPr>
          <p:cNvSpPr txBox="1"/>
          <p:nvPr userDrawn="1"/>
        </p:nvSpPr>
        <p:spPr>
          <a:xfrm>
            <a:off x="11353800" y="6059912"/>
            <a:ext cx="3843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4E99414B-7769-ED44-815D-09C8E46F1F15}" type="slidenum">
              <a:rPr lang="en-US" sz="1200" b="1" smtClean="0">
                <a:solidFill>
                  <a:schemeClr val="bg1"/>
                </a:solidFill>
                <a:latin typeface="Palanquin" panose="020B0004020203020204" pitchFamily="34" charset="77"/>
                <a:cs typeface="Palanquin" panose="020B0004020203020204" pitchFamily="34" charset="77"/>
              </a:rPr>
              <a:t>‹#›</a:t>
            </a:fld>
            <a:endParaRPr lang="en-US" sz="1200" b="1" dirty="0">
              <a:solidFill>
                <a:schemeClr val="bg1"/>
              </a:solidFill>
              <a:latin typeface="Palanquin" panose="020B0004020203020204" pitchFamily="34" charset="77"/>
              <a:cs typeface="Palanquin" panose="020B0004020203020204" pitchFamily="34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273765C-1AFC-762A-A21E-CBA0B415A912}"/>
              </a:ext>
            </a:extLst>
          </p:cNvPr>
          <p:cNvSpPr/>
          <p:nvPr userDrawn="1"/>
        </p:nvSpPr>
        <p:spPr>
          <a:xfrm>
            <a:off x="429438" y="2803613"/>
            <a:ext cx="361432" cy="36143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 Placeholder 46">
            <a:extLst>
              <a:ext uri="{FF2B5EF4-FFF2-40B4-BE49-F238E27FC236}">
                <a16:creationId xmlns:a16="http://schemas.microsoft.com/office/drawing/2014/main" id="{82839FDC-DE61-39E8-664B-FD01C82DAA4B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430154" y="2799364"/>
            <a:ext cx="360000" cy="357901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#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FCB57F0-EB1F-08CF-C961-76111240BF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261" y="2785892"/>
            <a:ext cx="4891854" cy="396875"/>
          </a:xfrm>
        </p:spPr>
        <p:txBody>
          <a:bodyPr anchor="b">
            <a:noAutofit/>
          </a:bodyPr>
          <a:lstStyle>
            <a:lvl1pPr>
              <a:defRPr sz="2000" b="1" i="0">
                <a:solidFill>
                  <a:schemeClr val="bg1"/>
                </a:solidFill>
                <a:latin typeface="Antonio" pitchFamily="2" charset="77"/>
              </a:defRPr>
            </a:lvl1pPr>
            <a:lvl2pPr>
              <a:defRPr sz="2000" b="1" i="0">
                <a:solidFill>
                  <a:schemeClr val="bg1"/>
                </a:solidFill>
                <a:latin typeface="Antonio" pitchFamily="2" charset="77"/>
              </a:defRPr>
            </a:lvl2pPr>
            <a:lvl3pPr>
              <a:defRPr sz="2000" b="1" i="0">
                <a:solidFill>
                  <a:schemeClr val="bg1"/>
                </a:solidFill>
                <a:latin typeface="Antonio" pitchFamily="2" charset="77"/>
              </a:defRPr>
            </a:lvl3pPr>
            <a:lvl4pPr>
              <a:defRPr sz="2000" b="1" i="0">
                <a:solidFill>
                  <a:schemeClr val="bg1"/>
                </a:solidFill>
                <a:latin typeface="Antonio" pitchFamily="2" charset="77"/>
              </a:defRPr>
            </a:lvl4pPr>
            <a:lvl5pPr>
              <a:defRPr sz="2000" b="1" i="0">
                <a:solidFill>
                  <a:schemeClr val="bg1"/>
                </a:solidFill>
                <a:latin typeface="Antonio" pitchFamily="2" charset="77"/>
              </a:defRPr>
            </a:lvl5pPr>
          </a:lstStyle>
          <a:p>
            <a:pPr lvl="0"/>
            <a:r>
              <a:rPr lang="en-GB" dirty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557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bg>
      <p:bgPr>
        <a:solidFill>
          <a:srgbClr val="2129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blue and yellow circles&#10;&#10;Description automatically generated">
            <a:extLst>
              <a:ext uri="{FF2B5EF4-FFF2-40B4-BE49-F238E27FC236}">
                <a16:creationId xmlns:a16="http://schemas.microsoft.com/office/drawing/2014/main" id="{5A1E1206-F12C-E455-4749-FB680F44A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476" r="23976" b="26395"/>
          <a:stretch/>
        </p:blipFill>
        <p:spPr>
          <a:xfrm>
            <a:off x="3804491" y="0"/>
            <a:ext cx="8387509" cy="6858000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6EE7E0D-4C3D-3C19-C0C6-6252FD8432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497" y="2462434"/>
            <a:ext cx="2666620" cy="461665"/>
          </a:xfrm>
        </p:spPr>
        <p:txBody>
          <a:bodyPr wrap="square" anchor="b">
            <a:spAutoFit/>
          </a:bodyPr>
          <a:lstStyle>
            <a:lvl1pPr>
              <a:defRPr sz="2400" b="0">
                <a:solidFill>
                  <a:schemeClr val="bg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  <a:lvl2pPr>
              <a:defRPr sz="3600">
                <a:solidFill>
                  <a:schemeClr val="tx2"/>
                </a:solidFill>
              </a:defRPr>
            </a:lvl2pPr>
            <a:lvl3pPr>
              <a:defRPr sz="3600">
                <a:solidFill>
                  <a:schemeClr val="tx2"/>
                </a:solidFill>
              </a:defRPr>
            </a:lvl3pPr>
            <a:lvl4pPr>
              <a:defRPr sz="3600">
                <a:solidFill>
                  <a:schemeClr val="tx2"/>
                </a:solidFill>
              </a:defRPr>
            </a:lvl4pPr>
            <a:lvl5pPr>
              <a:defRPr sz="36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Small Title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5FEE27CE-D3EF-ECB9-BF4F-1BC437835B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497" y="3001042"/>
            <a:ext cx="2666620" cy="1200329"/>
          </a:xfrm>
        </p:spPr>
        <p:txBody>
          <a:bodyPr wrap="square" anchor="t">
            <a:spAutoFit/>
          </a:bodyPr>
          <a:lstStyle>
            <a:lvl1pPr>
              <a:defRPr sz="1800" b="0">
                <a:solidFill>
                  <a:schemeClr val="bg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  <a:lvl2pPr>
              <a:defRPr sz="3600">
                <a:solidFill>
                  <a:schemeClr val="tx2"/>
                </a:solidFill>
              </a:defRPr>
            </a:lvl2pPr>
            <a:lvl3pPr>
              <a:defRPr sz="3600">
                <a:solidFill>
                  <a:schemeClr val="tx2"/>
                </a:solidFill>
              </a:defRPr>
            </a:lvl3pPr>
            <a:lvl4pPr>
              <a:defRPr sz="3600">
                <a:solidFill>
                  <a:schemeClr val="tx2"/>
                </a:solidFill>
              </a:defRPr>
            </a:lvl4pPr>
            <a:lvl5pPr>
              <a:defRPr sz="36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odor</a:t>
            </a:r>
            <a:r>
              <a:rPr lang="en-GB" dirty="0"/>
              <a:t>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Ut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pellentesque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EAED86-66BF-348F-D371-5465526DFE62}"/>
              </a:ext>
            </a:extLst>
          </p:cNvPr>
          <p:cNvSpPr txBox="1"/>
          <p:nvPr userDrawn="1"/>
        </p:nvSpPr>
        <p:spPr>
          <a:xfrm>
            <a:off x="11353800" y="6059912"/>
            <a:ext cx="3843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4E99414B-7769-ED44-815D-09C8E46F1F15}" type="slidenum">
              <a:rPr lang="en-US" sz="1200" b="1" smtClean="0">
                <a:solidFill>
                  <a:schemeClr val="bg1"/>
                </a:solidFill>
                <a:latin typeface="Palanquin" panose="020B0004020203020204" pitchFamily="34" charset="77"/>
                <a:cs typeface="Palanquin" panose="020B0004020203020204" pitchFamily="34" charset="77"/>
              </a:rPr>
              <a:t>‹#›</a:t>
            </a:fld>
            <a:endParaRPr lang="en-US" sz="1200" b="1" dirty="0">
              <a:solidFill>
                <a:schemeClr val="bg1"/>
              </a:solidFill>
              <a:latin typeface="Palanquin" panose="020B0004020203020204" pitchFamily="34" charset="77"/>
              <a:cs typeface="Palanquin" panose="020B0004020203020204" pitchFamily="34" charset="77"/>
            </a:endParaRPr>
          </a:p>
        </p:txBody>
      </p:sp>
      <p:sp>
        <p:nvSpPr>
          <p:cNvPr id="8" name="Media Placeholder 8">
            <a:extLst>
              <a:ext uri="{FF2B5EF4-FFF2-40B4-BE49-F238E27FC236}">
                <a16:creationId xmlns:a16="http://schemas.microsoft.com/office/drawing/2014/main" id="{8F05CF28-7315-59CE-E54E-CD45A21D77E7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4833258" y="1742056"/>
            <a:ext cx="5976600" cy="3373887"/>
          </a:xfrm>
          <a:prstGeom prst="roundRect">
            <a:avLst>
              <a:gd name="adj" fmla="val 2242"/>
            </a:avLst>
          </a:prstGeom>
          <a:solidFill>
            <a:schemeClr val="tx1"/>
          </a:solidFill>
        </p:spPr>
        <p:txBody>
          <a:bodyPr/>
          <a:lstStyle/>
          <a:p>
            <a:r>
              <a:rPr lang="en-US" dirty="0"/>
              <a:t>Click icon to insert video file or click shape and select insert &gt; video &gt; online film if sharing URL</a:t>
            </a:r>
          </a:p>
        </p:txBody>
      </p:sp>
    </p:spTree>
    <p:extLst>
      <p:ext uri="{BB962C8B-B14F-4D97-AF65-F5344CB8AC3E}">
        <p14:creationId xmlns:p14="http://schemas.microsoft.com/office/powerpoint/2010/main" val="2293058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L Blue">
    <p:bg>
      <p:bgPr>
        <a:solidFill>
          <a:srgbClr val="A7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7F1E3C7-FD4E-63A7-B1E2-B10CE21CB8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EAFCD0D-8F7A-EC89-20B0-2FC96C5981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438" y="3229963"/>
            <a:ext cx="5320677" cy="701731"/>
          </a:xfrm>
        </p:spPr>
        <p:txBody>
          <a:bodyPr anchor="t"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SUBSECTION TITLE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79F981-E2B7-3B67-C783-3FB5AD3570BA}"/>
              </a:ext>
            </a:extLst>
          </p:cNvPr>
          <p:cNvSpPr txBox="1"/>
          <p:nvPr userDrawn="1"/>
        </p:nvSpPr>
        <p:spPr>
          <a:xfrm>
            <a:off x="11353800" y="6059912"/>
            <a:ext cx="3843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4E99414B-7769-ED44-815D-09C8E46F1F15}" type="slidenum">
              <a:rPr lang="en-US" sz="1200" b="1" smtClean="0">
                <a:solidFill>
                  <a:schemeClr val="bg1"/>
                </a:solidFill>
                <a:latin typeface="Palanquin" panose="020B0004020203020204" pitchFamily="34" charset="77"/>
                <a:cs typeface="Palanquin" panose="020B0004020203020204" pitchFamily="34" charset="77"/>
              </a:rPr>
              <a:t>‹#›</a:t>
            </a:fld>
            <a:endParaRPr lang="en-US" sz="1200" b="1" dirty="0">
              <a:solidFill>
                <a:schemeClr val="bg1"/>
              </a:solidFill>
              <a:latin typeface="Palanquin" panose="020B0004020203020204" pitchFamily="34" charset="77"/>
              <a:cs typeface="Palanquin" panose="020B0004020203020204" pitchFamily="34" charset="77"/>
            </a:endParaRPr>
          </a:p>
        </p:txBody>
      </p:sp>
      <p:sp>
        <p:nvSpPr>
          <p:cNvPr id="4" name="Text Placeholder 46">
            <a:extLst>
              <a:ext uri="{FF2B5EF4-FFF2-40B4-BE49-F238E27FC236}">
                <a16:creationId xmlns:a16="http://schemas.microsoft.com/office/drawing/2014/main" id="{82B475E2-DA7B-1842-572F-B8A7817F552F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430154" y="2799364"/>
            <a:ext cx="360000" cy="357901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ctr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#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C8ECA99-5488-75E5-ED97-7A6FC3E3CD2E}"/>
              </a:ext>
            </a:extLst>
          </p:cNvPr>
          <p:cNvSpPr/>
          <p:nvPr userDrawn="1"/>
        </p:nvSpPr>
        <p:spPr>
          <a:xfrm>
            <a:off x="429438" y="2803613"/>
            <a:ext cx="361432" cy="361432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9ECE5FA-3253-F269-CD06-D44CD6541F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261" y="2785892"/>
            <a:ext cx="4891854" cy="396875"/>
          </a:xfrm>
        </p:spPr>
        <p:txBody>
          <a:bodyPr anchor="b">
            <a:noAutofit/>
          </a:bodyPr>
          <a:lstStyle>
            <a:lvl1pPr>
              <a:defRPr sz="2000" b="1" i="0">
                <a:solidFill>
                  <a:schemeClr val="accent1"/>
                </a:solidFill>
                <a:latin typeface="Antonio" pitchFamily="2" charset="77"/>
              </a:defRPr>
            </a:lvl1pPr>
            <a:lvl2pPr>
              <a:defRPr sz="2000" b="1" i="0">
                <a:solidFill>
                  <a:schemeClr val="bg1"/>
                </a:solidFill>
                <a:latin typeface="Antonio" pitchFamily="2" charset="77"/>
              </a:defRPr>
            </a:lvl2pPr>
            <a:lvl3pPr>
              <a:defRPr sz="2000" b="1" i="0">
                <a:solidFill>
                  <a:schemeClr val="bg1"/>
                </a:solidFill>
                <a:latin typeface="Antonio" pitchFamily="2" charset="77"/>
              </a:defRPr>
            </a:lvl3pPr>
            <a:lvl4pPr>
              <a:defRPr sz="2000" b="1" i="0">
                <a:solidFill>
                  <a:schemeClr val="bg1"/>
                </a:solidFill>
                <a:latin typeface="Antonio" pitchFamily="2" charset="77"/>
              </a:defRPr>
            </a:lvl4pPr>
            <a:lvl5pPr>
              <a:defRPr sz="2000" b="1" i="0">
                <a:solidFill>
                  <a:schemeClr val="bg1"/>
                </a:solidFill>
                <a:latin typeface="Antonio" pitchFamily="2" charset="77"/>
              </a:defRPr>
            </a:lvl5pPr>
          </a:lstStyle>
          <a:p>
            <a:pPr lvl="0"/>
            <a:r>
              <a:rPr lang="en-GB" dirty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934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Blue">
    <p:bg>
      <p:bgPr>
        <a:solidFill>
          <a:srgbClr val="2129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DB1370-6267-6205-AAF9-765CFE4F3E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212"/>
          <a:stretch/>
        </p:blipFill>
        <p:spPr>
          <a:xfrm>
            <a:off x="5999967" y="0"/>
            <a:ext cx="6192034" cy="6858000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6EE7E0D-4C3D-3C19-C0C6-6252FD8432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7539" y="2070893"/>
            <a:ext cx="5121275" cy="2513013"/>
          </a:xfrm>
        </p:spPr>
        <p:txBody>
          <a:bodyPr anchor="ctr">
            <a:noAutofit/>
          </a:bodyPr>
          <a:lstStyle>
            <a:lvl1pPr>
              <a:defRPr sz="3600">
                <a:solidFill>
                  <a:schemeClr val="bg1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  <a:lvl2pPr>
              <a:defRPr sz="3600">
                <a:solidFill>
                  <a:schemeClr val="tx2"/>
                </a:solidFill>
              </a:defRPr>
            </a:lvl2pPr>
            <a:lvl3pPr>
              <a:defRPr sz="3600">
                <a:solidFill>
                  <a:schemeClr val="tx2"/>
                </a:solidFill>
              </a:defRPr>
            </a:lvl3pPr>
            <a:lvl4pPr>
              <a:defRPr sz="3600">
                <a:solidFill>
                  <a:schemeClr val="tx2"/>
                </a:solidFill>
              </a:defRPr>
            </a:lvl4pPr>
            <a:lvl5pPr>
              <a:defRPr sz="36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This is a slide for featuring a piece of content like a statistic, photo or quote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EAED86-66BF-348F-D371-5465526DFE62}"/>
              </a:ext>
            </a:extLst>
          </p:cNvPr>
          <p:cNvSpPr txBox="1"/>
          <p:nvPr userDrawn="1"/>
        </p:nvSpPr>
        <p:spPr>
          <a:xfrm>
            <a:off x="11353800" y="6059912"/>
            <a:ext cx="3843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4E99414B-7769-ED44-815D-09C8E46F1F15}" type="slidenum">
              <a:rPr lang="en-US" sz="1200" b="1" smtClean="0">
                <a:solidFill>
                  <a:schemeClr val="bg1"/>
                </a:solidFill>
                <a:latin typeface="Palanquin" panose="020B0004020203020204" pitchFamily="34" charset="77"/>
                <a:cs typeface="Palanquin" panose="020B0004020203020204" pitchFamily="34" charset="77"/>
              </a:rPr>
              <a:t>‹#›</a:t>
            </a:fld>
            <a:endParaRPr lang="en-US" sz="1200" b="1" dirty="0">
              <a:solidFill>
                <a:schemeClr val="bg1"/>
              </a:solidFill>
              <a:latin typeface="Palanquin" panose="020B0004020203020204" pitchFamily="34" charset="77"/>
              <a:cs typeface="Palanquin" panose="020B0004020203020204" pitchFamily="34" charset="77"/>
            </a:endParaRP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9B7B44D-EEBB-2829-C4CB-AF359879CC7B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6336000" y="745200"/>
            <a:ext cx="5337511" cy="5338800"/>
          </a:xfrm>
          <a:prstGeom prst="ellipse">
            <a:avLst/>
          </a:prstGeom>
          <a:noFill/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457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0EB022C-19C0-0500-B9A9-B738E1383744}"/>
              </a:ext>
            </a:extLst>
          </p:cNvPr>
          <p:cNvSpPr txBox="1"/>
          <p:nvPr userDrawn="1"/>
        </p:nvSpPr>
        <p:spPr>
          <a:xfrm>
            <a:off x="7953042" y="6059912"/>
            <a:ext cx="37851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Palanquin" panose="020B0004020203020204" pitchFamily="34" charset="77"/>
                <a:cs typeface="Palanquin" panose="020B0004020203020204" pitchFamily="34" charset="77"/>
              </a:rPr>
              <a:t>12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4C87311E-8592-7E71-8635-4D5E1CA30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6966" y="0"/>
            <a:ext cx="6385034" cy="6858000"/>
          </a:xfrm>
          <a:prstGeom prst="rect">
            <a:avLst/>
          </a:prstGeom>
        </p:spPr>
      </p:pic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9BDED767-7FE7-7D45-3AF5-EEE54FF353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0935" y="2"/>
            <a:ext cx="5249318" cy="6857999"/>
          </a:xfrm>
          <a:custGeom>
            <a:avLst/>
            <a:gdLst>
              <a:gd name="connsiteX0" fmla="*/ 0 w 5249318"/>
              <a:gd name="connsiteY0" fmla="*/ 0 h 6857999"/>
              <a:gd name="connsiteX1" fmla="*/ 3852793 w 5249318"/>
              <a:gd name="connsiteY1" fmla="*/ 0 h 6857999"/>
              <a:gd name="connsiteX2" fmla="*/ 5210217 w 5249318"/>
              <a:gd name="connsiteY2" fmla="*/ 2928333 h 6857999"/>
              <a:gd name="connsiteX3" fmla="*/ 5249318 w 5249318"/>
              <a:gd name="connsiteY3" fmla="*/ 2966970 h 6857999"/>
              <a:gd name="connsiteX4" fmla="*/ 5249318 w 5249318"/>
              <a:gd name="connsiteY4" fmla="*/ 6857999 h 6857999"/>
              <a:gd name="connsiteX5" fmla="*/ 4009248 w 5249318"/>
              <a:gd name="connsiteY5" fmla="*/ 6857999 h 6857999"/>
              <a:gd name="connsiteX6" fmla="*/ 3610327 w 5249318"/>
              <a:gd name="connsiteY6" fmla="*/ 6593163 h 6857999"/>
              <a:gd name="connsiteX7" fmla="*/ 2490864 w 5249318"/>
              <a:gd name="connsiteY7" fmla="*/ 5648995 h 6857999"/>
              <a:gd name="connsiteX8" fmla="*/ 662782 w 5249318"/>
              <a:gd name="connsiteY8" fmla="*/ 2935417 h 6857999"/>
              <a:gd name="connsiteX9" fmla="*/ 0 w 5249318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49318" h="6857999">
                <a:moveTo>
                  <a:pt x="0" y="0"/>
                </a:moveTo>
                <a:lnTo>
                  <a:pt x="3852793" y="0"/>
                </a:lnTo>
                <a:cubicBezTo>
                  <a:pt x="3942902" y="1106456"/>
                  <a:pt x="4416938" y="2134512"/>
                  <a:pt x="5210217" y="2928333"/>
                </a:cubicBezTo>
                <a:cubicBezTo>
                  <a:pt x="5223251" y="2941373"/>
                  <a:pt x="5236285" y="2954252"/>
                  <a:pt x="5249318" y="2966970"/>
                </a:cubicBezTo>
                <a:lnTo>
                  <a:pt x="5249318" y="6857999"/>
                </a:lnTo>
                <a:lnTo>
                  <a:pt x="4009248" y="6857999"/>
                </a:lnTo>
                <a:lnTo>
                  <a:pt x="3610327" y="6593163"/>
                </a:lnTo>
                <a:cubicBezTo>
                  <a:pt x="3213052" y="6312670"/>
                  <a:pt x="2839151" y="5997450"/>
                  <a:pt x="2490864" y="5648995"/>
                </a:cubicBezTo>
                <a:cubicBezTo>
                  <a:pt x="1707722" y="4865477"/>
                  <a:pt x="1092730" y="3952526"/>
                  <a:pt x="662782" y="2935417"/>
                </a:cubicBezTo>
                <a:cubicBezTo>
                  <a:pt x="267430" y="2000572"/>
                  <a:pt x="45054" y="1014855"/>
                  <a:pt x="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6">
            <a:extLst>
              <a:ext uri="{FF2B5EF4-FFF2-40B4-BE49-F238E27FC236}">
                <a16:creationId xmlns:a16="http://schemas.microsoft.com/office/drawing/2014/main" id="{D4574B41-4672-DDCA-D53E-F2896BFBE5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984" y="3052217"/>
            <a:ext cx="760413" cy="758825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#</a:t>
            </a:r>
            <a:endParaRPr lang="en-US" dirty="0"/>
          </a:p>
        </p:txBody>
      </p:sp>
      <p:sp>
        <p:nvSpPr>
          <p:cNvPr id="6" name="Title 21">
            <a:extLst>
              <a:ext uri="{FF2B5EF4-FFF2-40B4-BE49-F238E27FC236}">
                <a16:creationId xmlns:a16="http://schemas.microsoft.com/office/drawing/2014/main" id="{03AEBF83-8939-3505-60D9-3D222CA76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232" y="3023923"/>
            <a:ext cx="4570364" cy="840230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SECTION TITLE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3FD3AE-07D2-992D-1BA6-8029843DA9AB}"/>
              </a:ext>
            </a:extLst>
          </p:cNvPr>
          <p:cNvSpPr/>
          <p:nvPr userDrawn="1"/>
        </p:nvSpPr>
        <p:spPr>
          <a:xfrm>
            <a:off x="392624" y="3020472"/>
            <a:ext cx="847132" cy="84713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51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7F1E3C7-FD4E-63A7-B1E2-B10CE21CB8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noFill/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EAFCD0D-8F7A-EC89-20B0-2FC96C5981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438" y="3229963"/>
            <a:ext cx="5320677" cy="701731"/>
          </a:xfrm>
        </p:spPr>
        <p:txBody>
          <a:bodyPr anchor="t"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SUBSECTION TITLE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79F981-E2B7-3B67-C783-3FB5AD3570BA}"/>
              </a:ext>
            </a:extLst>
          </p:cNvPr>
          <p:cNvSpPr txBox="1"/>
          <p:nvPr userDrawn="1"/>
        </p:nvSpPr>
        <p:spPr>
          <a:xfrm>
            <a:off x="11353800" y="6059912"/>
            <a:ext cx="3843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4E99414B-7769-ED44-815D-09C8E46F1F15}" type="slidenum">
              <a:rPr lang="en-US" sz="1200" b="1" smtClean="0">
                <a:solidFill>
                  <a:schemeClr val="bg1"/>
                </a:solidFill>
                <a:latin typeface="Palanquin" panose="020B0004020203020204" pitchFamily="34" charset="77"/>
                <a:cs typeface="Palanquin" panose="020B0004020203020204" pitchFamily="34" charset="77"/>
              </a:rPr>
              <a:t>‹#›</a:t>
            </a:fld>
            <a:endParaRPr lang="en-US" sz="1200" b="1" dirty="0">
              <a:solidFill>
                <a:schemeClr val="bg1"/>
              </a:solidFill>
              <a:latin typeface="Palanquin" panose="020B0004020203020204" pitchFamily="34" charset="77"/>
              <a:cs typeface="Palanquin" panose="020B0004020203020204" pitchFamily="34" charset="77"/>
            </a:endParaRPr>
          </a:p>
        </p:txBody>
      </p:sp>
      <p:sp>
        <p:nvSpPr>
          <p:cNvPr id="4" name="Text Placeholder 46">
            <a:extLst>
              <a:ext uri="{FF2B5EF4-FFF2-40B4-BE49-F238E27FC236}">
                <a16:creationId xmlns:a16="http://schemas.microsoft.com/office/drawing/2014/main" id="{E591124F-ECBC-6FB6-5559-B653B6BEC750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430154" y="2799364"/>
            <a:ext cx="360000" cy="357901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ctr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#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63FCDBD-DF10-2E97-72DE-B1B17D04827F}"/>
              </a:ext>
            </a:extLst>
          </p:cNvPr>
          <p:cNvSpPr/>
          <p:nvPr userDrawn="1"/>
        </p:nvSpPr>
        <p:spPr>
          <a:xfrm>
            <a:off x="429438" y="2803613"/>
            <a:ext cx="361432" cy="361432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4ACA213-AF18-9F3C-CADE-9FCF193ECC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261" y="2785892"/>
            <a:ext cx="4891854" cy="396875"/>
          </a:xfrm>
        </p:spPr>
        <p:txBody>
          <a:bodyPr anchor="b">
            <a:noAutofit/>
          </a:bodyPr>
          <a:lstStyle>
            <a:lvl1pPr>
              <a:defRPr sz="2000" b="1" i="0">
                <a:solidFill>
                  <a:schemeClr val="accent1"/>
                </a:solidFill>
                <a:latin typeface="Antonio" pitchFamily="2" charset="77"/>
              </a:defRPr>
            </a:lvl1pPr>
            <a:lvl2pPr>
              <a:defRPr sz="2000" b="1" i="0">
                <a:solidFill>
                  <a:schemeClr val="bg1"/>
                </a:solidFill>
                <a:latin typeface="Antonio" pitchFamily="2" charset="77"/>
              </a:defRPr>
            </a:lvl2pPr>
            <a:lvl3pPr>
              <a:defRPr sz="2000" b="1" i="0">
                <a:solidFill>
                  <a:schemeClr val="bg1"/>
                </a:solidFill>
                <a:latin typeface="Antonio" pitchFamily="2" charset="77"/>
              </a:defRPr>
            </a:lvl3pPr>
            <a:lvl4pPr>
              <a:defRPr sz="2000" b="1" i="0">
                <a:solidFill>
                  <a:schemeClr val="bg1"/>
                </a:solidFill>
                <a:latin typeface="Antonio" pitchFamily="2" charset="77"/>
              </a:defRPr>
            </a:lvl4pPr>
            <a:lvl5pPr>
              <a:defRPr sz="2000" b="1" i="0">
                <a:solidFill>
                  <a:schemeClr val="bg1"/>
                </a:solidFill>
                <a:latin typeface="Antonio" pitchFamily="2" charset="77"/>
              </a:defRPr>
            </a:lvl5pPr>
          </a:lstStyle>
          <a:p>
            <a:pPr lvl="0"/>
            <a:r>
              <a:rPr lang="en-GB" dirty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842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5CF957-B49D-859A-780C-0C68D49472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219"/>
          <a:stretch/>
        </p:blipFill>
        <p:spPr>
          <a:xfrm>
            <a:off x="5878813" y="0"/>
            <a:ext cx="6313185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A7607C1-3382-6472-82B6-E9847B7277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7539" y="2070893"/>
            <a:ext cx="5121275" cy="2513013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2"/>
                </a:solidFill>
                <a:latin typeface="Palanquin" panose="020B0004020203020204" pitchFamily="34" charset="77"/>
                <a:cs typeface="Palanquin" panose="020B0004020203020204" pitchFamily="34" charset="77"/>
              </a:defRPr>
            </a:lvl1pPr>
            <a:lvl2pPr>
              <a:defRPr sz="3600">
                <a:solidFill>
                  <a:schemeClr val="tx2"/>
                </a:solidFill>
              </a:defRPr>
            </a:lvl2pPr>
            <a:lvl3pPr>
              <a:defRPr sz="3600">
                <a:solidFill>
                  <a:schemeClr val="tx2"/>
                </a:solidFill>
              </a:defRPr>
            </a:lvl3pPr>
            <a:lvl4pPr>
              <a:defRPr sz="3600">
                <a:solidFill>
                  <a:schemeClr val="tx2"/>
                </a:solidFill>
              </a:defRPr>
            </a:lvl4pPr>
            <a:lvl5pPr>
              <a:defRPr sz="36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This is a slide for featuring a piece of content like a statistic, photo or quote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3255F7-8F3B-7AFF-0441-D4C7EE35FD4A}"/>
              </a:ext>
            </a:extLst>
          </p:cNvPr>
          <p:cNvSpPr txBox="1"/>
          <p:nvPr userDrawn="1"/>
        </p:nvSpPr>
        <p:spPr>
          <a:xfrm>
            <a:off x="11353800" y="6059912"/>
            <a:ext cx="3843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4E99414B-7769-ED44-815D-09C8E46F1F15}" type="slidenum">
              <a:rPr lang="en-US" sz="1200" b="1" smtClean="0">
                <a:solidFill>
                  <a:schemeClr val="bg1"/>
                </a:solidFill>
                <a:latin typeface="Palanquin" panose="020B0004020203020204" pitchFamily="34" charset="77"/>
                <a:cs typeface="Palanquin" panose="020B0004020203020204" pitchFamily="34" charset="77"/>
              </a:rPr>
              <a:t>‹#›</a:t>
            </a:fld>
            <a:endParaRPr lang="en-US" sz="1200" b="1" dirty="0">
              <a:solidFill>
                <a:schemeClr val="bg1"/>
              </a:solidFill>
              <a:latin typeface="Palanquin" panose="020B0004020203020204" pitchFamily="34" charset="77"/>
              <a:cs typeface="Palanquin" panose="020B0004020203020204" pitchFamily="34" charset="77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AE5B84-6384-8C29-AFDE-13FE5B7ACC5D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6336000" y="745200"/>
            <a:ext cx="5337511" cy="5338800"/>
          </a:xfrm>
          <a:prstGeom prst="ellipse">
            <a:avLst/>
          </a:prstGeom>
          <a:noFill/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62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875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F983AB-EABB-2124-2D74-F9AF6252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42" y="882712"/>
            <a:ext cx="11397975" cy="8402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33828-1459-0900-A042-5079938FC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542" y="1936388"/>
            <a:ext cx="11397975" cy="3785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275399-7A1B-2F1D-93E3-4A02A9BCAEDB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457474" y="5842559"/>
            <a:ext cx="1231626" cy="5705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CBEB9F-CB8E-E038-AF81-5A3CBFA299B6}"/>
              </a:ext>
            </a:extLst>
          </p:cNvPr>
          <p:cNvSpPr txBox="1"/>
          <p:nvPr userDrawn="1"/>
        </p:nvSpPr>
        <p:spPr>
          <a:xfrm>
            <a:off x="11353800" y="6059912"/>
            <a:ext cx="3843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4E99414B-7769-ED44-815D-09C8E46F1F15}" type="slidenum">
              <a:rPr lang="en-US" sz="1200" b="1" smtClean="0">
                <a:solidFill>
                  <a:schemeClr val="accent1"/>
                </a:solidFill>
                <a:latin typeface="Palanquin" panose="020B0004020203020204" pitchFamily="34" charset="77"/>
                <a:cs typeface="Palanquin" panose="020B0004020203020204" pitchFamily="34" charset="77"/>
              </a:rPr>
              <a:t>‹#›</a:t>
            </a:fld>
            <a:endParaRPr lang="en-US" sz="1200" b="1" dirty="0">
              <a:solidFill>
                <a:schemeClr val="accent1"/>
              </a:solidFill>
              <a:latin typeface="Palanquin" panose="020B0004020203020204" pitchFamily="34" charset="77"/>
              <a:cs typeface="Palanquin" panose="020B0004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91862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3" r:id="rId8"/>
    <p:sldLayoutId id="2147483698" r:id="rId9"/>
    <p:sldLayoutId id="2147483716" r:id="rId10"/>
    <p:sldLayoutId id="2147483690" r:id="rId11"/>
    <p:sldLayoutId id="2147483691" r:id="rId12"/>
    <p:sldLayoutId id="2147483692" r:id="rId13"/>
    <p:sldLayoutId id="2147483694" r:id="rId14"/>
    <p:sldLayoutId id="2147483693" r:id="rId15"/>
    <p:sldLayoutId id="2147483695" r:id="rId16"/>
    <p:sldLayoutId id="2147483696" r:id="rId17"/>
    <p:sldLayoutId id="2147483697" r:id="rId18"/>
    <p:sldLayoutId id="2147483699" r:id="rId19"/>
    <p:sldLayoutId id="2147483700" r:id="rId20"/>
    <p:sldLayoutId id="2147483701" r:id="rId21"/>
    <p:sldLayoutId id="2147483703" r:id="rId22"/>
    <p:sldLayoutId id="2147483702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4" r:id="rId29"/>
    <p:sldLayoutId id="2147483715" r:id="rId30"/>
    <p:sldLayoutId id="2147483717" r:id="rId31"/>
    <p:sldLayoutId id="2147483718" r:id="rId32"/>
    <p:sldLayoutId id="2147483720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chemeClr val="tx1"/>
          </a:solidFill>
          <a:latin typeface="Antonio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Palanquin" panose="020B0004020203020204" pitchFamily="34" charset="77"/>
          <a:ea typeface="+mn-ea"/>
          <a:cs typeface="Palanquin" panose="020B0004020203020204" pitchFamily="34" charset="77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Palanquin" panose="020B0004020203020204" pitchFamily="34" charset="77"/>
          <a:ea typeface="+mn-ea"/>
          <a:cs typeface="Palanquin" panose="020B0004020203020204" pitchFamily="34" charset="77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Palanquin" panose="020B0004020203020204" pitchFamily="34" charset="77"/>
          <a:ea typeface="+mn-ea"/>
          <a:cs typeface="Palanquin" panose="020B0004020203020204" pitchFamily="34" charset="77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Palanquin" panose="020B0004020203020204" pitchFamily="34" charset="77"/>
          <a:ea typeface="+mn-ea"/>
          <a:cs typeface="Palanquin" panose="020B0004020203020204" pitchFamily="34" charset="77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Palanquin" panose="020B0004020203020204" pitchFamily="34" charset="77"/>
          <a:ea typeface="+mn-ea"/>
          <a:cs typeface="Palanquin" panose="020B0004020203020204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C25FB5-91C1-C7C4-483F-3AACF5920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E9F1E-1549-2D0F-2025-CEDA9D2B6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259F6-F774-ACE1-D3BE-6B8CE8051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BA3C90-DE3A-46C2-BCAA-B4FF7C30224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3AB6D-D49F-10A8-FE33-002F3E51B1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08636-9FE2-EF0E-274C-686DEEF58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39FDE4-2C1C-4373-B914-B5159DACD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8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F983AB-EABB-2124-2D74-F9AF6252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42" y="882712"/>
            <a:ext cx="11397975" cy="8402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33828-1459-0900-A042-5079938FC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542" y="1936388"/>
            <a:ext cx="11397975" cy="3619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4">
            <a:extLst>
              <a:ext uri="{FF2B5EF4-FFF2-40B4-BE49-F238E27FC236}">
                <a16:creationId xmlns:a16="http://schemas.microsoft.com/office/drawing/2014/main" id="{2BCA2A6F-04FF-1BDD-EC05-EC7F80945DA9}"/>
              </a:ext>
            </a:extLst>
          </p:cNvPr>
          <p:cNvSpPr txBox="1">
            <a:spLocks/>
          </p:cNvSpPr>
          <p:nvPr userDrawn="1"/>
        </p:nvSpPr>
        <p:spPr>
          <a:xfrm>
            <a:off x="401543" y="406117"/>
            <a:ext cx="5019675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i="0" kern="1200" spc="100" baseline="0">
                <a:solidFill>
                  <a:schemeClr val="bg1"/>
                </a:solidFill>
                <a:latin typeface="Palanquin" panose="020B0004020203020204" pitchFamily="34" charset="77"/>
                <a:ea typeface="+mn-ea"/>
                <a:cs typeface="Palanquin" panose="020B0004020203020204" pitchFamily="34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Palanquin" panose="020B0004020203020204" pitchFamily="34" charset="77"/>
                <a:ea typeface="+mn-ea"/>
                <a:cs typeface="Palanquin" panose="020B0004020203020204" pitchFamily="34" charset="77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Palanquin" panose="020B0004020203020204" pitchFamily="34" charset="77"/>
                <a:ea typeface="+mn-ea"/>
                <a:cs typeface="Palanquin" panose="020B0004020203020204" pitchFamily="34" charset="77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Palanquin" panose="020B0004020203020204" pitchFamily="34" charset="77"/>
                <a:ea typeface="+mn-ea"/>
                <a:cs typeface="Palanquin" panose="020B0004020203020204" pitchFamily="34" charset="77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Palanquin" panose="020B0004020203020204" pitchFamily="34" charset="77"/>
                <a:ea typeface="+mn-ea"/>
                <a:cs typeface="Palanquin" panose="020B0004020203020204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PRESENTATION TITLE OF A FEW WORDS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D7EB0E-EE88-DDB8-324E-45E10891178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53822" y="5841361"/>
            <a:ext cx="1235278" cy="5722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687E53-49FB-7422-FB38-07ECBBC78C24}"/>
              </a:ext>
            </a:extLst>
          </p:cNvPr>
          <p:cNvSpPr txBox="1"/>
          <p:nvPr userDrawn="1"/>
        </p:nvSpPr>
        <p:spPr>
          <a:xfrm>
            <a:off x="11353800" y="6059912"/>
            <a:ext cx="3843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4E99414B-7769-ED44-815D-09C8E46F1F15}" type="slidenum">
              <a:rPr lang="en-US" sz="1200" b="1" smtClean="0">
                <a:solidFill>
                  <a:schemeClr val="bg1"/>
                </a:solidFill>
                <a:latin typeface="Palanquin" panose="020B0004020203020204" pitchFamily="34" charset="77"/>
                <a:cs typeface="Palanquin" panose="020B0004020203020204" pitchFamily="34" charset="77"/>
              </a:rPr>
              <a:t>‹#›</a:t>
            </a:fld>
            <a:endParaRPr lang="en-US" sz="1200" b="1" dirty="0">
              <a:solidFill>
                <a:schemeClr val="bg1"/>
              </a:solidFill>
              <a:latin typeface="Palanquin" panose="020B0004020203020204" pitchFamily="34" charset="77"/>
              <a:cs typeface="Palanquin" panose="020B0004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9282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713" r:id="rId5"/>
    <p:sldLayoutId id="214748368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chemeClr val="bg1"/>
          </a:solidFill>
          <a:latin typeface="Antonio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bg1"/>
          </a:solidFill>
          <a:latin typeface="Palanquin" panose="020B0004020203020204" pitchFamily="34" charset="77"/>
          <a:ea typeface="+mn-ea"/>
          <a:cs typeface="Palanquin" panose="020B0004020203020204" pitchFamily="34" charset="77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bg1"/>
          </a:solidFill>
          <a:latin typeface="Palanquin" panose="020B0004020203020204" pitchFamily="34" charset="77"/>
          <a:ea typeface="+mn-ea"/>
          <a:cs typeface="Palanquin" panose="020B0004020203020204" pitchFamily="34" charset="77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bg1"/>
          </a:solidFill>
          <a:latin typeface="Palanquin" panose="020B0004020203020204" pitchFamily="34" charset="77"/>
          <a:ea typeface="+mn-ea"/>
          <a:cs typeface="Palanquin" panose="020B0004020203020204" pitchFamily="34" charset="77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bg1"/>
          </a:solidFill>
          <a:latin typeface="Palanquin" panose="020B0004020203020204" pitchFamily="34" charset="77"/>
          <a:ea typeface="+mn-ea"/>
          <a:cs typeface="Palanquin" panose="020B0004020203020204" pitchFamily="34" charset="77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bg1"/>
          </a:solidFill>
          <a:latin typeface="Palanquin" panose="020B0004020203020204" pitchFamily="34" charset="77"/>
          <a:ea typeface="+mn-ea"/>
          <a:cs typeface="Palanquin" panose="020B0004020203020204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wstory.org/sites/uwstory/files/2026-02/FE%20Major%20Grant%20RFP_FINAL.pdf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wstory.org/FE_Grant_Office_Hours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uwstory.org/sites/uwstory/files/2026-02/FE%20Major%20Grant%20Budget%20Sheet_Fillable_FINAL.pdf" TargetMode="External"/><Relationship Id="rId4" Type="http://schemas.openxmlformats.org/officeDocument/2006/relationships/hyperlink" Target="https://www.uwstory.org/sites/uwstory/files/2026-02/FE%20Major%20Grant%20Application_Fillable_FINAL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uwstory.org/FE_Grant_Office_Hours" TargetMode="Externa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90E6F7D-2338-E911-4118-837E80D7B3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9790" r="19790"/>
          <a:stretch>
            <a:fillRect/>
          </a:stretch>
        </p:blipFill>
        <p:spPr>
          <a:custGeom>
            <a:avLst/>
            <a:gdLst>
              <a:gd name="connsiteX0" fmla="*/ 5243247 w 5243247"/>
              <a:gd name="connsiteY0" fmla="*/ 0 h 6510141"/>
              <a:gd name="connsiteX1" fmla="*/ 5243247 w 5243247"/>
              <a:gd name="connsiteY1" fmla="*/ 4251824 h 6510141"/>
              <a:gd name="connsiteX2" fmla="*/ 5114692 w 5243247"/>
              <a:gd name="connsiteY2" fmla="*/ 4340833 h 6510141"/>
              <a:gd name="connsiteX3" fmla="*/ 4306299 w 5243247"/>
              <a:gd name="connsiteY3" fmla="*/ 5186660 h 6510141"/>
              <a:gd name="connsiteX4" fmla="*/ 3987323 w 5243247"/>
              <a:gd name="connsiteY4" fmla="*/ 6361345 h 6510141"/>
              <a:gd name="connsiteX5" fmla="*/ 3982732 w 5243247"/>
              <a:gd name="connsiteY5" fmla="*/ 6510141 h 6510141"/>
              <a:gd name="connsiteX6" fmla="*/ 0 w 5243247"/>
              <a:gd name="connsiteY6" fmla="*/ 6510141 h 6510141"/>
              <a:gd name="connsiteX7" fmla="*/ 8184 w 5243247"/>
              <a:gd name="connsiteY7" fmla="*/ 6178387 h 6510141"/>
              <a:gd name="connsiteX8" fmla="*/ 526275 w 5243247"/>
              <a:gd name="connsiteY8" fmla="*/ 3917392 h 6510141"/>
              <a:gd name="connsiteX9" fmla="*/ 1958954 w 5243247"/>
              <a:gd name="connsiteY9" fmla="*/ 1797784 h 6510141"/>
              <a:gd name="connsiteX10" fmla="*/ 4084260 w 5243247"/>
              <a:gd name="connsiteY10" fmla="*/ 369121 h 6510141"/>
              <a:gd name="connsiteX11" fmla="*/ 5208424 w 5243247"/>
              <a:gd name="connsiteY11" fmla="*/ 7854 h 651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43247" h="6510141">
                <a:moveTo>
                  <a:pt x="5243247" y="0"/>
                </a:moveTo>
                <a:lnTo>
                  <a:pt x="5243247" y="4251824"/>
                </a:lnTo>
                <a:lnTo>
                  <a:pt x="5114692" y="4340833"/>
                </a:lnTo>
                <a:cubicBezTo>
                  <a:pt x="4811185" y="4559574"/>
                  <a:pt x="4490229" y="4853908"/>
                  <a:pt x="4306299" y="5186660"/>
                </a:cubicBezTo>
                <a:cubicBezTo>
                  <a:pt x="4122369" y="5519412"/>
                  <a:pt x="4012033" y="5954583"/>
                  <a:pt x="3987323" y="6361345"/>
                </a:cubicBezTo>
                <a:lnTo>
                  <a:pt x="3982732" y="6510141"/>
                </a:lnTo>
                <a:lnTo>
                  <a:pt x="0" y="6510141"/>
                </a:lnTo>
                <a:lnTo>
                  <a:pt x="8184" y="6178387"/>
                </a:lnTo>
                <a:cubicBezTo>
                  <a:pt x="46856" y="5397185"/>
                  <a:pt x="220647" y="4638180"/>
                  <a:pt x="526275" y="3917392"/>
                </a:cubicBezTo>
                <a:cubicBezTo>
                  <a:pt x="863489" y="3122778"/>
                  <a:pt x="1345423" y="2409494"/>
                  <a:pt x="1958954" y="1797784"/>
                </a:cubicBezTo>
                <a:cubicBezTo>
                  <a:pt x="2572659" y="1185724"/>
                  <a:pt x="3287686" y="705082"/>
                  <a:pt x="4084260" y="369121"/>
                </a:cubicBezTo>
                <a:cubicBezTo>
                  <a:pt x="4448423" y="215713"/>
                  <a:pt x="4826761" y="94069"/>
                  <a:pt x="5208424" y="7854"/>
                </a:cubicBezTo>
                <a:close/>
              </a:path>
            </a:pathLst>
          </a:cu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322D8-1450-05AA-E267-EF0A330A9F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9787" y="2892514"/>
            <a:ext cx="5243246" cy="830997"/>
          </a:xfrm>
        </p:spPr>
        <p:txBody>
          <a:bodyPr/>
          <a:lstStyle/>
          <a:p>
            <a:r>
              <a:rPr lang="en-US" dirty="0"/>
              <a:t>Financial Empowerment Major Grant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A3BA57-3473-EE19-D841-6A9EBA13B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22" y="1034049"/>
            <a:ext cx="7541436" cy="1588127"/>
          </a:xfrm>
        </p:spPr>
        <p:txBody>
          <a:bodyPr/>
          <a:lstStyle/>
          <a:p>
            <a:r>
              <a:rPr lang="en-US" dirty="0"/>
              <a:t>2026 Major Grant Program</a:t>
            </a:r>
          </a:p>
        </p:txBody>
      </p:sp>
    </p:spTree>
    <p:extLst>
      <p:ext uri="{BB962C8B-B14F-4D97-AF65-F5344CB8AC3E}">
        <p14:creationId xmlns:p14="http://schemas.microsoft.com/office/powerpoint/2010/main" val="751065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5ECBF-FC2B-D2AC-C6E7-0EBB87FAF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894E045-6F6C-888C-C8E9-BE7DCCAAA8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211" r="12211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F67ADC-74B3-4264-BD32-E93FFC2DCF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5212" y="2408671"/>
            <a:ext cx="5030787" cy="2643188"/>
          </a:xfrm>
        </p:spPr>
        <p:txBody>
          <a:bodyPr/>
          <a:lstStyle/>
          <a:p>
            <a:r>
              <a:rPr lang="en-US" dirty="0"/>
              <a:t>$100,000 available to be allocated</a:t>
            </a:r>
          </a:p>
          <a:p>
            <a:r>
              <a:rPr lang="en-US" dirty="0"/>
              <a:t>Grant award will be paid out in one lump sum</a:t>
            </a:r>
          </a:p>
          <a:p>
            <a:r>
              <a:rPr lang="en-US" dirty="0"/>
              <a:t>Programming expected to last over upcoming fiscal year (July 2026 – June 2027)</a:t>
            </a:r>
          </a:p>
          <a:p>
            <a:r>
              <a:rPr lang="en-US" dirty="0"/>
              <a:t>Elements of trust-based philanthropy</a:t>
            </a:r>
          </a:p>
          <a:p>
            <a:r>
              <a:rPr lang="en-US" dirty="0"/>
              <a:t>For more details, review our </a:t>
            </a:r>
            <a:r>
              <a:rPr lang="en-US" dirty="0">
                <a:hlinkClick r:id="rId3"/>
              </a:rPr>
              <a:t>Request for Proposal (RFP)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E6C24B-7A4E-4B4D-9098-248EB8724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569" y="1408827"/>
            <a:ext cx="4409131" cy="757130"/>
          </a:xfrm>
        </p:spPr>
        <p:txBody>
          <a:bodyPr/>
          <a:lstStyle/>
          <a:p>
            <a:r>
              <a:rPr lang="en-US" sz="4800" b="1">
                <a:latin typeface="Antonio"/>
              </a:rPr>
              <a:t>RFP Overview</a:t>
            </a:r>
          </a:p>
        </p:txBody>
      </p:sp>
    </p:spTree>
    <p:extLst>
      <p:ext uri="{BB962C8B-B14F-4D97-AF65-F5344CB8AC3E}">
        <p14:creationId xmlns:p14="http://schemas.microsoft.com/office/powerpoint/2010/main" val="220861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25D03-80AC-8D97-A4B3-FDB6D2533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9082847-A5D4-660E-3DAF-6F45687C9E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2090" b="22090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F2C9E8-FCE4-89DC-7433-52CCB6786A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5212" y="2408671"/>
            <a:ext cx="5628886" cy="26431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Focused on Financial Empowerment for low to moderate income people in Story County</a:t>
            </a:r>
          </a:p>
          <a:p>
            <a:r>
              <a:rPr lang="en-US" dirty="0"/>
              <a:t>Seeking bold, unique, innovative ideas</a:t>
            </a:r>
          </a:p>
          <a:p>
            <a:r>
              <a:rPr lang="en-US" dirty="0"/>
              <a:t>Some differences from ASSET and other UWSC grant processes</a:t>
            </a:r>
          </a:p>
          <a:p>
            <a:pPr lvl="1"/>
            <a:r>
              <a:rPr lang="en-US" dirty="0"/>
              <a:t>An open-ended granting model as opposed to “purchasing services”</a:t>
            </a:r>
          </a:p>
          <a:p>
            <a:pPr lvl="1"/>
            <a:r>
              <a:rPr lang="en-US" dirty="0"/>
              <a:t>Joint applications welcome and encouraged</a:t>
            </a:r>
          </a:p>
          <a:p>
            <a:pPr lvl="2"/>
            <a:r>
              <a:rPr lang="en-US" dirty="0"/>
              <a:t>Opportunity for collaboration and partnership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28F93E-9132-562F-6A56-4B73CBBA0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569" y="891349"/>
            <a:ext cx="5236643" cy="1440394"/>
          </a:xfrm>
        </p:spPr>
        <p:txBody>
          <a:bodyPr/>
          <a:lstStyle/>
          <a:p>
            <a:r>
              <a:rPr lang="en-US" sz="4800" b="1" dirty="0">
                <a:latin typeface="Antonio"/>
              </a:rPr>
              <a:t>Major Grant Specifics</a:t>
            </a:r>
          </a:p>
        </p:txBody>
      </p:sp>
    </p:spTree>
    <p:extLst>
      <p:ext uri="{BB962C8B-B14F-4D97-AF65-F5344CB8AC3E}">
        <p14:creationId xmlns:p14="http://schemas.microsoft.com/office/powerpoint/2010/main" val="3251989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0F587-D83E-8952-38A9-973C47EA9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223E2726-A1CF-8F97-4639-6659216B63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013" b="1013"/>
          <a:stretch>
            <a:fillRect/>
          </a:stretch>
        </p:blipFill>
        <p:spPr>
          <a:custGeom>
            <a:avLst/>
            <a:gdLst>
              <a:gd name="connsiteX0" fmla="*/ 0 w 5249318"/>
              <a:gd name="connsiteY0" fmla="*/ 0 h 6857999"/>
              <a:gd name="connsiteX1" fmla="*/ 3852793 w 5249318"/>
              <a:gd name="connsiteY1" fmla="*/ 0 h 6857999"/>
              <a:gd name="connsiteX2" fmla="*/ 5210217 w 5249318"/>
              <a:gd name="connsiteY2" fmla="*/ 2928333 h 6857999"/>
              <a:gd name="connsiteX3" fmla="*/ 5249318 w 5249318"/>
              <a:gd name="connsiteY3" fmla="*/ 2966970 h 6857999"/>
              <a:gd name="connsiteX4" fmla="*/ 5249318 w 5249318"/>
              <a:gd name="connsiteY4" fmla="*/ 6857999 h 6857999"/>
              <a:gd name="connsiteX5" fmla="*/ 4009248 w 5249318"/>
              <a:gd name="connsiteY5" fmla="*/ 6857999 h 6857999"/>
              <a:gd name="connsiteX6" fmla="*/ 3610327 w 5249318"/>
              <a:gd name="connsiteY6" fmla="*/ 6593163 h 6857999"/>
              <a:gd name="connsiteX7" fmla="*/ 2490864 w 5249318"/>
              <a:gd name="connsiteY7" fmla="*/ 5648995 h 6857999"/>
              <a:gd name="connsiteX8" fmla="*/ 662782 w 5249318"/>
              <a:gd name="connsiteY8" fmla="*/ 2935417 h 6857999"/>
              <a:gd name="connsiteX9" fmla="*/ 0 w 5249318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49318" h="6857999">
                <a:moveTo>
                  <a:pt x="0" y="0"/>
                </a:moveTo>
                <a:lnTo>
                  <a:pt x="3852793" y="0"/>
                </a:lnTo>
                <a:cubicBezTo>
                  <a:pt x="3942902" y="1106456"/>
                  <a:pt x="4416938" y="2134512"/>
                  <a:pt x="5210217" y="2928333"/>
                </a:cubicBezTo>
                <a:cubicBezTo>
                  <a:pt x="5223251" y="2941373"/>
                  <a:pt x="5236285" y="2954252"/>
                  <a:pt x="5249318" y="2966970"/>
                </a:cubicBezTo>
                <a:lnTo>
                  <a:pt x="5249318" y="6857999"/>
                </a:lnTo>
                <a:lnTo>
                  <a:pt x="4009248" y="6857999"/>
                </a:lnTo>
                <a:lnTo>
                  <a:pt x="3610327" y="6593163"/>
                </a:lnTo>
                <a:cubicBezTo>
                  <a:pt x="3213052" y="6312670"/>
                  <a:pt x="2839151" y="5997450"/>
                  <a:pt x="2490864" y="5648995"/>
                </a:cubicBezTo>
                <a:cubicBezTo>
                  <a:pt x="1707722" y="4865477"/>
                  <a:pt x="1092730" y="3952526"/>
                  <a:pt x="662782" y="2935417"/>
                </a:cubicBezTo>
                <a:cubicBezTo>
                  <a:pt x="267430" y="2000572"/>
                  <a:pt x="45054" y="1014855"/>
                  <a:pt x="0" y="0"/>
                </a:cubicBezTo>
                <a:close/>
              </a:path>
            </a:pathLst>
          </a:custGeom>
          <a:noFill/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827D1D-B6A5-2924-2CE4-107F0DEC6D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735757-5665-8CA2-052C-F8E7DEA09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232" y="3023923"/>
            <a:ext cx="4570364" cy="1588127"/>
          </a:xfrm>
        </p:spPr>
        <p:txBody>
          <a:bodyPr/>
          <a:lstStyle/>
          <a:p>
            <a:r>
              <a:rPr lang="en-US" dirty="0"/>
              <a:t>Project Topics and Activities</a:t>
            </a:r>
          </a:p>
        </p:txBody>
      </p:sp>
    </p:spTree>
    <p:extLst>
      <p:ext uri="{BB962C8B-B14F-4D97-AF65-F5344CB8AC3E}">
        <p14:creationId xmlns:p14="http://schemas.microsoft.com/office/powerpoint/2010/main" val="1611421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5114C1-9CC4-A1C2-424C-E82A5D429E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2582" y="1709938"/>
            <a:ext cx="8219603" cy="3747180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New and unique ideas (not currently funded through UWSC or ASSET)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Focus on programming and initiatives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Higher-level systems 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nquin"/>
                <a:cs typeface="Palanquin"/>
              </a:rPr>
              <a:t>Investing in tools and technology to improve service delivery and create efficiency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nquin"/>
                <a:cs typeface="Palanquin"/>
              </a:rPr>
              <a:t>May include software licenses, equipment, training and/or professional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Services that address more than one challenge related to financial empowerment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latin typeface="Palanquin"/>
                <a:cs typeface="Palanquin"/>
              </a:rPr>
              <a:t>Transportation, child care, employment, housing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911E65-300E-FBF0-A06C-F90A61F088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0238" y="631380"/>
            <a:ext cx="6837061" cy="830997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4800" b="1">
                <a:latin typeface="Antonio"/>
              </a:rPr>
              <a:t>Eligible and Encouraged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76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01809-A227-935A-8C42-EE73BECC9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9ED1B4-88ED-A7D5-089D-739B23BAD2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3656" y="1710015"/>
            <a:ext cx="7315200" cy="3259867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Existing ASSET-funded services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Expanding currently-funded UWSC investments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One-time purchase of goods for distribution (food drive, holiday gifts, winter gear, </a:t>
            </a:r>
            <a:r>
              <a:rPr lang="en-US" dirty="0" err="1">
                <a:solidFill>
                  <a:schemeClr val="tx1"/>
                </a:solidFill>
              </a:rPr>
              <a:t>etc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Salary only without other programmatic investments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Capital campaign, including new construction and renovation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Religious or political 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Palanquin"/>
                <a:cs typeface="Palanquin"/>
              </a:rPr>
              <a:t>Non-essential program expenses (prizes, t-shirts, </a:t>
            </a:r>
            <a:r>
              <a:rPr lang="en-US" dirty="0" err="1">
                <a:solidFill>
                  <a:schemeClr val="tx1"/>
                </a:solidFill>
                <a:latin typeface="Palanquin"/>
                <a:cs typeface="Palanquin"/>
              </a:rPr>
              <a:t>etc</a:t>
            </a:r>
            <a:r>
              <a:rPr lang="en-US" dirty="0">
                <a:solidFill>
                  <a:schemeClr val="tx1"/>
                </a:solidFill>
                <a:latin typeface="Palanquin"/>
                <a:cs typeface="Palanquin"/>
              </a:rPr>
              <a:t>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B1C77B-F325-6FB9-B9BA-DA90FC3A00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5084" y="719303"/>
            <a:ext cx="6837061" cy="830997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4800" b="1">
                <a:latin typeface="Antonio"/>
                <a:cs typeface="Palanquin"/>
              </a:rPr>
              <a:t>Not Eligible</a:t>
            </a:r>
          </a:p>
        </p:txBody>
      </p:sp>
    </p:spTree>
    <p:extLst>
      <p:ext uri="{BB962C8B-B14F-4D97-AF65-F5344CB8AC3E}">
        <p14:creationId xmlns:p14="http://schemas.microsoft.com/office/powerpoint/2010/main" val="631807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CAA41-F02C-4023-93F6-C8BC50D7B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02384AA2-ADC0-15C9-25DC-E5185D6287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181" r="21181"/>
          <a:stretch>
            <a:fillRect/>
          </a:stretch>
        </p:blipFill>
        <p:spPr>
          <a:custGeom>
            <a:avLst/>
            <a:gdLst>
              <a:gd name="connsiteX0" fmla="*/ 0 w 5249318"/>
              <a:gd name="connsiteY0" fmla="*/ 0 h 6857999"/>
              <a:gd name="connsiteX1" fmla="*/ 3852793 w 5249318"/>
              <a:gd name="connsiteY1" fmla="*/ 0 h 6857999"/>
              <a:gd name="connsiteX2" fmla="*/ 5210217 w 5249318"/>
              <a:gd name="connsiteY2" fmla="*/ 2928333 h 6857999"/>
              <a:gd name="connsiteX3" fmla="*/ 5249318 w 5249318"/>
              <a:gd name="connsiteY3" fmla="*/ 2966970 h 6857999"/>
              <a:gd name="connsiteX4" fmla="*/ 5249318 w 5249318"/>
              <a:gd name="connsiteY4" fmla="*/ 6857999 h 6857999"/>
              <a:gd name="connsiteX5" fmla="*/ 4009248 w 5249318"/>
              <a:gd name="connsiteY5" fmla="*/ 6857999 h 6857999"/>
              <a:gd name="connsiteX6" fmla="*/ 3610327 w 5249318"/>
              <a:gd name="connsiteY6" fmla="*/ 6593163 h 6857999"/>
              <a:gd name="connsiteX7" fmla="*/ 2490864 w 5249318"/>
              <a:gd name="connsiteY7" fmla="*/ 5648995 h 6857999"/>
              <a:gd name="connsiteX8" fmla="*/ 662782 w 5249318"/>
              <a:gd name="connsiteY8" fmla="*/ 2935417 h 6857999"/>
              <a:gd name="connsiteX9" fmla="*/ 0 w 5249318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49318" h="6857999">
                <a:moveTo>
                  <a:pt x="0" y="0"/>
                </a:moveTo>
                <a:lnTo>
                  <a:pt x="3852793" y="0"/>
                </a:lnTo>
                <a:cubicBezTo>
                  <a:pt x="3942902" y="1106456"/>
                  <a:pt x="4416938" y="2134512"/>
                  <a:pt x="5210217" y="2928333"/>
                </a:cubicBezTo>
                <a:cubicBezTo>
                  <a:pt x="5223251" y="2941373"/>
                  <a:pt x="5236285" y="2954252"/>
                  <a:pt x="5249318" y="2966970"/>
                </a:cubicBezTo>
                <a:lnTo>
                  <a:pt x="5249318" y="6857999"/>
                </a:lnTo>
                <a:lnTo>
                  <a:pt x="4009248" y="6857999"/>
                </a:lnTo>
                <a:lnTo>
                  <a:pt x="3610327" y="6593163"/>
                </a:lnTo>
                <a:cubicBezTo>
                  <a:pt x="3213052" y="6312670"/>
                  <a:pt x="2839151" y="5997450"/>
                  <a:pt x="2490864" y="5648995"/>
                </a:cubicBezTo>
                <a:cubicBezTo>
                  <a:pt x="1707722" y="4865477"/>
                  <a:pt x="1092730" y="3952526"/>
                  <a:pt x="662782" y="2935417"/>
                </a:cubicBezTo>
                <a:cubicBezTo>
                  <a:pt x="267430" y="2000572"/>
                  <a:pt x="45054" y="1014855"/>
                  <a:pt x="0" y="0"/>
                </a:cubicBezTo>
                <a:close/>
              </a:path>
            </a:pathLst>
          </a:custGeom>
          <a:noFill/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E4761E-7BF0-C13D-D497-2D5FEA8866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506D90-21B5-EFAD-8349-D35CA5D15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230" y="3023923"/>
            <a:ext cx="6235052" cy="2336024"/>
          </a:xfrm>
        </p:spPr>
        <p:txBody>
          <a:bodyPr/>
          <a:lstStyle/>
          <a:p>
            <a:r>
              <a:rPr lang="en-US" dirty="0"/>
              <a:t>Drafting a </a:t>
            </a:r>
            <a:br>
              <a:rPr lang="en-US" dirty="0"/>
            </a:br>
            <a:r>
              <a:rPr lang="en-US" dirty="0"/>
              <a:t>Successful Application</a:t>
            </a:r>
          </a:p>
        </p:txBody>
      </p:sp>
    </p:spTree>
    <p:extLst>
      <p:ext uri="{BB962C8B-B14F-4D97-AF65-F5344CB8AC3E}">
        <p14:creationId xmlns:p14="http://schemas.microsoft.com/office/powerpoint/2010/main" val="986748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4B06E-6598-E7D5-AD44-55B22E842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17C0645-BE12-924D-355F-329C6D403E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5280" r="15280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3FDDBB-9408-BCCF-79A5-F530A89A9D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1102" y="2135460"/>
            <a:ext cx="6349611" cy="310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Alignment with UWSC Financial Empowerment goals</a:t>
            </a:r>
          </a:p>
          <a:p>
            <a:pPr lvl="1"/>
            <a:r>
              <a:rPr lang="en-US" dirty="0"/>
              <a:t>Serve low to moderate income people in Story County</a:t>
            </a:r>
          </a:p>
          <a:p>
            <a:r>
              <a:rPr lang="en-US" dirty="0"/>
              <a:t>Talk to CI staff throughout the application process</a:t>
            </a:r>
          </a:p>
          <a:p>
            <a:r>
              <a:rPr lang="en-US" dirty="0"/>
              <a:t>Connect your idea to existing needs in the community</a:t>
            </a:r>
          </a:p>
          <a:p>
            <a:r>
              <a:rPr lang="en-US" dirty="0"/>
              <a:t>Seek matching funding and/or community resources</a:t>
            </a:r>
          </a:p>
          <a:p>
            <a:r>
              <a:rPr lang="en-US" dirty="0"/>
              <a:t>Establish partnerships and identify opportunities for collaboration</a:t>
            </a:r>
          </a:p>
          <a:p>
            <a:pPr lvl="1"/>
            <a:r>
              <a:rPr lang="en-US" dirty="0"/>
              <a:t>Nonprofit agencies, volunteers, and more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F44182-4C6E-0A1D-0CDC-672A10951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996" y="713824"/>
            <a:ext cx="5472004" cy="1421928"/>
          </a:xfrm>
        </p:spPr>
        <p:txBody>
          <a:bodyPr/>
          <a:lstStyle/>
          <a:p>
            <a:r>
              <a:rPr lang="en-US" sz="4800" b="1" dirty="0">
                <a:latin typeface="Antonio"/>
              </a:rPr>
              <a:t>Strategies for Success</a:t>
            </a:r>
          </a:p>
        </p:txBody>
      </p:sp>
    </p:spTree>
    <p:extLst>
      <p:ext uri="{BB962C8B-B14F-4D97-AF65-F5344CB8AC3E}">
        <p14:creationId xmlns:p14="http://schemas.microsoft.com/office/powerpoint/2010/main" val="4090004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C26C1-3055-8F67-F5A7-1D0793B34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DC1706F-420E-7DAC-4916-8B4F6BB36E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0256" r="20256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AC9213-1D68-AF6E-81B6-12319D62AF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5212" y="2408671"/>
            <a:ext cx="5801413" cy="2935858"/>
          </a:xfrm>
        </p:spPr>
        <p:txBody>
          <a:bodyPr>
            <a:normAutofit/>
          </a:bodyPr>
          <a:lstStyle/>
          <a:p>
            <a:r>
              <a:rPr lang="en-US" dirty="0"/>
              <a:t>Data collection and evaluation</a:t>
            </a:r>
          </a:p>
          <a:p>
            <a:pPr lvl="1"/>
            <a:r>
              <a:rPr lang="en-US" dirty="0"/>
              <a:t>What is your past/current experience with this?</a:t>
            </a:r>
          </a:p>
          <a:p>
            <a:pPr lvl="1"/>
            <a:r>
              <a:rPr lang="en-US" dirty="0"/>
              <a:t> What can you reasonably report to us?</a:t>
            </a:r>
          </a:p>
          <a:p>
            <a:r>
              <a:rPr lang="en-US" dirty="0"/>
              <a:t>Clear outcomes, measurable impact on people’s lives</a:t>
            </a:r>
          </a:p>
          <a:p>
            <a:pPr lvl="1"/>
            <a:r>
              <a:rPr lang="en-US" dirty="0"/>
              <a:t>What did you do?</a:t>
            </a:r>
          </a:p>
          <a:p>
            <a:pPr lvl="1"/>
            <a:r>
              <a:rPr lang="en-US" dirty="0"/>
              <a:t>How well did you do it?</a:t>
            </a:r>
          </a:p>
          <a:p>
            <a:pPr lvl="1"/>
            <a:r>
              <a:rPr lang="en-US" dirty="0"/>
              <a:t>Is anyone better off?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EB5400-6DEB-55BC-8E8B-173BBC95F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569" y="978736"/>
            <a:ext cx="4919772" cy="1421928"/>
          </a:xfrm>
        </p:spPr>
        <p:txBody>
          <a:bodyPr/>
          <a:lstStyle/>
          <a:p>
            <a:r>
              <a:rPr lang="en-US" sz="4800" b="1" dirty="0">
                <a:latin typeface="Antonio"/>
              </a:rPr>
              <a:t>Data and Outcomes</a:t>
            </a:r>
          </a:p>
        </p:txBody>
      </p:sp>
    </p:spTree>
    <p:extLst>
      <p:ext uri="{BB962C8B-B14F-4D97-AF65-F5344CB8AC3E}">
        <p14:creationId xmlns:p14="http://schemas.microsoft.com/office/powerpoint/2010/main" val="332011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9F1BD-2E0F-91E7-1508-736C33AD6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19C04E00-1F14-9B8B-70EE-98B2E9BD67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019" b="1019"/>
          <a:stretch>
            <a:fillRect/>
          </a:stretch>
        </p:blipFill>
        <p:spPr>
          <a:custGeom>
            <a:avLst/>
            <a:gdLst>
              <a:gd name="connsiteX0" fmla="*/ 0 w 5249318"/>
              <a:gd name="connsiteY0" fmla="*/ 0 h 6857999"/>
              <a:gd name="connsiteX1" fmla="*/ 3852793 w 5249318"/>
              <a:gd name="connsiteY1" fmla="*/ 0 h 6857999"/>
              <a:gd name="connsiteX2" fmla="*/ 5210217 w 5249318"/>
              <a:gd name="connsiteY2" fmla="*/ 2928333 h 6857999"/>
              <a:gd name="connsiteX3" fmla="*/ 5249318 w 5249318"/>
              <a:gd name="connsiteY3" fmla="*/ 2966970 h 6857999"/>
              <a:gd name="connsiteX4" fmla="*/ 5249318 w 5249318"/>
              <a:gd name="connsiteY4" fmla="*/ 6857999 h 6857999"/>
              <a:gd name="connsiteX5" fmla="*/ 4009248 w 5249318"/>
              <a:gd name="connsiteY5" fmla="*/ 6857999 h 6857999"/>
              <a:gd name="connsiteX6" fmla="*/ 3610327 w 5249318"/>
              <a:gd name="connsiteY6" fmla="*/ 6593163 h 6857999"/>
              <a:gd name="connsiteX7" fmla="*/ 2490864 w 5249318"/>
              <a:gd name="connsiteY7" fmla="*/ 5648995 h 6857999"/>
              <a:gd name="connsiteX8" fmla="*/ 662782 w 5249318"/>
              <a:gd name="connsiteY8" fmla="*/ 2935417 h 6857999"/>
              <a:gd name="connsiteX9" fmla="*/ 0 w 5249318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49318" h="6857999">
                <a:moveTo>
                  <a:pt x="0" y="0"/>
                </a:moveTo>
                <a:lnTo>
                  <a:pt x="3852793" y="0"/>
                </a:lnTo>
                <a:cubicBezTo>
                  <a:pt x="3942902" y="1106456"/>
                  <a:pt x="4416938" y="2134512"/>
                  <a:pt x="5210217" y="2928333"/>
                </a:cubicBezTo>
                <a:cubicBezTo>
                  <a:pt x="5223251" y="2941373"/>
                  <a:pt x="5236285" y="2954252"/>
                  <a:pt x="5249318" y="2966970"/>
                </a:cubicBezTo>
                <a:lnTo>
                  <a:pt x="5249318" y="6857999"/>
                </a:lnTo>
                <a:lnTo>
                  <a:pt x="4009248" y="6857999"/>
                </a:lnTo>
                <a:lnTo>
                  <a:pt x="3610327" y="6593163"/>
                </a:lnTo>
                <a:cubicBezTo>
                  <a:pt x="3213052" y="6312670"/>
                  <a:pt x="2839151" y="5997450"/>
                  <a:pt x="2490864" y="5648995"/>
                </a:cubicBezTo>
                <a:cubicBezTo>
                  <a:pt x="1707722" y="4865477"/>
                  <a:pt x="1092730" y="3952526"/>
                  <a:pt x="662782" y="2935417"/>
                </a:cubicBezTo>
                <a:cubicBezTo>
                  <a:pt x="267430" y="2000572"/>
                  <a:pt x="45054" y="1014855"/>
                  <a:pt x="0" y="0"/>
                </a:cubicBezTo>
                <a:close/>
              </a:path>
            </a:pathLst>
          </a:custGeom>
          <a:noFill/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7FCD40-6176-7C11-A697-3155CD591D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DB4D04-F86B-F48C-8525-5C3FB027C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232" y="3023923"/>
            <a:ext cx="4570364" cy="1588127"/>
          </a:xfrm>
        </p:spPr>
        <p:txBody>
          <a:bodyPr/>
          <a:lstStyle/>
          <a:p>
            <a:r>
              <a:rPr lang="en-US" dirty="0"/>
              <a:t>Submitting Your Application</a:t>
            </a:r>
          </a:p>
        </p:txBody>
      </p:sp>
    </p:spTree>
    <p:extLst>
      <p:ext uri="{BB962C8B-B14F-4D97-AF65-F5344CB8AC3E}">
        <p14:creationId xmlns:p14="http://schemas.microsoft.com/office/powerpoint/2010/main" val="3507601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1047E-B739-298D-C505-094910000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BC49CFB-88D3-C7C3-90C2-A098AB2F65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787" r="12787"/>
          <a:stretch>
            <a:fillRect/>
          </a:stretch>
        </p:blipFill>
        <p:spPr>
          <a:xfrm rot="5400000">
            <a:off x="6988969" y="1045369"/>
            <a:ext cx="4730750" cy="4767262"/>
          </a:xfrm>
          <a:prstGeom prst="rect">
            <a:avLst/>
          </a:prstGeo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81B66E-3541-751F-BBEA-F1E9067187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5213" y="2584517"/>
            <a:ext cx="5706524" cy="33857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Letter of Intent</a:t>
            </a:r>
          </a:p>
          <a:p>
            <a:pPr lvl="1"/>
            <a:r>
              <a:rPr lang="en-US" dirty="0"/>
              <a:t>Video and slide deck</a:t>
            </a:r>
          </a:p>
          <a:p>
            <a:pPr lvl="1"/>
            <a:r>
              <a:rPr lang="en-US" dirty="0"/>
              <a:t>Office hours: </a:t>
            </a:r>
            <a:r>
              <a:rPr lang="en-US" dirty="0">
                <a:hlinkClick r:id="rId3"/>
              </a:rPr>
              <a:t>RSVP here</a:t>
            </a:r>
            <a:endParaRPr lang="en-US" dirty="0"/>
          </a:p>
          <a:p>
            <a:r>
              <a:rPr lang="en-US" dirty="0">
                <a:latin typeface="Palanquin"/>
                <a:cs typeface="Palanquin"/>
              </a:rPr>
              <a:t>Full Application and Budget Form</a:t>
            </a:r>
          </a:p>
          <a:p>
            <a:pPr lvl="1"/>
            <a:r>
              <a:rPr lang="en-US" dirty="0"/>
              <a:t>preview on our website: </a:t>
            </a:r>
            <a:r>
              <a:rPr lang="en-US" dirty="0">
                <a:hlinkClick r:id="rId4"/>
              </a:rPr>
              <a:t>application</a:t>
            </a:r>
            <a:r>
              <a:rPr lang="en-US" dirty="0"/>
              <a:t> and </a:t>
            </a:r>
            <a:r>
              <a:rPr lang="en-US" dirty="0">
                <a:hlinkClick r:id="rId5"/>
              </a:rPr>
              <a:t>budget</a:t>
            </a:r>
            <a:endParaRPr lang="en-US" dirty="0"/>
          </a:p>
          <a:p>
            <a:r>
              <a:rPr lang="en-US" dirty="0"/>
              <a:t>Presentation/Q&amp;A Session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57800E-62C4-1D8D-A8A9-89BBA7367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569" y="1076429"/>
            <a:ext cx="5906144" cy="1421928"/>
          </a:xfrm>
        </p:spPr>
        <p:txBody>
          <a:bodyPr/>
          <a:lstStyle/>
          <a:p>
            <a:r>
              <a:rPr lang="en-US" sz="4800" b="1">
                <a:latin typeface="Antonio"/>
              </a:rPr>
              <a:t>Required Steps for All Applicants</a:t>
            </a:r>
          </a:p>
        </p:txBody>
      </p:sp>
    </p:spTree>
    <p:extLst>
      <p:ext uri="{BB962C8B-B14F-4D97-AF65-F5344CB8AC3E}">
        <p14:creationId xmlns:p14="http://schemas.microsoft.com/office/powerpoint/2010/main" val="1139668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1F0FDB9-7E89-E030-D96D-D2A1E7BEF9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r="2" b="17140"/>
          <a:stretch>
            <a:fillRect/>
          </a:stretch>
        </p:blipFill>
        <p:spPr>
          <a:xfrm>
            <a:off x="6948752" y="348212"/>
            <a:ext cx="5243247" cy="6508799"/>
          </a:xfrm>
          <a:prstGeom prst="ellipse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36477D-4F26-A3E1-90C0-ECE76E38FC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9941" y="3314700"/>
            <a:ext cx="4843462" cy="2171700"/>
          </a:xfrm>
        </p:spPr>
        <p:txBody>
          <a:bodyPr>
            <a:normAutofit/>
          </a:bodyPr>
          <a:lstStyle/>
          <a:p>
            <a:r>
              <a:rPr lang="en-US" dirty="0"/>
              <a:t>Community Impact Director</a:t>
            </a:r>
          </a:p>
          <a:p>
            <a:endParaRPr lang="en-US" dirty="0"/>
          </a:p>
          <a:p>
            <a:r>
              <a:rPr lang="en-US" dirty="0"/>
              <a:t>SMansell@uwstory.org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4F36-C3CF-4F51-9109-8EE03A08D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942" y="2296534"/>
            <a:ext cx="5645604" cy="84023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Sarah Mansell</a:t>
            </a:r>
          </a:p>
        </p:txBody>
      </p:sp>
    </p:spTree>
    <p:extLst>
      <p:ext uri="{BB962C8B-B14F-4D97-AF65-F5344CB8AC3E}">
        <p14:creationId xmlns:p14="http://schemas.microsoft.com/office/powerpoint/2010/main" val="3302049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58CE4-C4EC-A796-3F18-33951135EF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13939" y="3346582"/>
            <a:ext cx="4409132" cy="154144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MOU or Partnership Agreement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Helps ensure aligned roles, shared accountability, and coordinated service delivery that improve outcomes. 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9C2EC4-7016-6926-CA17-ED9654D846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3939" y="2684135"/>
            <a:ext cx="4409131" cy="58477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>
                <a:solidFill>
                  <a:srgbClr val="FD372C"/>
                </a:solidFill>
              </a:rPr>
              <a:t>Joint application?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D372C"/>
              </a:solidFill>
              <a:effectLst/>
              <a:uLnTx/>
              <a:uFillTx/>
              <a:latin typeface="Palanquin" panose="020B0004020203020204" pitchFamily="34" charset="77"/>
              <a:ea typeface="+mn-ea"/>
              <a:cs typeface="Palanquin" panose="020B0004020203020204" pitchFamily="34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3549AD-3766-58BA-3314-96539F731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8928" y="3268429"/>
            <a:ext cx="5027072" cy="1862048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alanquin" panose="020B0004020203020204" pitchFamily="34" charset="77"/>
                <a:ea typeface="+mn-ea"/>
                <a:cs typeface="Palanquin" panose="020B0004020203020204" pitchFamily="34" charset="77"/>
              </a:rPr>
              <a:t>Board of Directors roster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alanquin" panose="020B0004020203020204" pitchFamily="34" charset="77"/>
                <a:ea typeface="+mn-ea"/>
                <a:cs typeface="Palanquin" panose="020B0004020203020204" pitchFamily="34" charset="77"/>
              </a:rPr>
              <a:t>IRS Form 990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alanquin" panose="020B0004020203020204" pitchFamily="34" charset="77"/>
                <a:ea typeface="+mn-ea"/>
                <a:cs typeface="Palanquin" panose="020B0004020203020204" pitchFamily="34" charset="77"/>
              </a:rPr>
              <a:t>Financial information based on agency budget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alanquin" panose="020B0004020203020204" pitchFamily="34" charset="77"/>
                <a:ea typeface="+mn-ea"/>
                <a:cs typeface="Palanquin" panose="020B0004020203020204" pitchFamily="34" charset="77"/>
              </a:rPr>
              <a:t>see website and PDF for specific details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B4088-95E0-370E-0F19-969D534D1D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8929" y="2684136"/>
            <a:ext cx="4409131" cy="58477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9364"/>
                </a:solidFill>
                <a:effectLst/>
                <a:uLnTx/>
                <a:uFillTx/>
                <a:latin typeface="Palanquin" panose="020B0004020203020204" pitchFamily="34" charset="77"/>
                <a:ea typeface="+mn-ea"/>
                <a:cs typeface="Palanquin" panose="020B0004020203020204" pitchFamily="34" charset="77"/>
              </a:rPr>
              <a:t>New to UWSC?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0785EF-BD91-60CC-B035-C887634EB444}"/>
              </a:ext>
            </a:extLst>
          </p:cNvPr>
          <p:cNvSpPr txBox="1"/>
          <p:nvPr/>
        </p:nvSpPr>
        <p:spPr>
          <a:xfrm>
            <a:off x="1068928" y="594379"/>
            <a:ext cx="10054143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44B5"/>
                </a:solidFill>
                <a:effectLst/>
                <a:uLnTx/>
                <a:uFillTx/>
                <a:latin typeface="Antonio"/>
                <a:cs typeface="Palanquin" panose="020B0004020203020204" pitchFamily="34" charset="77"/>
              </a:rPr>
              <a:t>Additional Materials for Submission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44B5"/>
                </a:solidFill>
                <a:effectLst/>
                <a:uLnTx/>
                <a:uFillTx/>
                <a:latin typeface="Antonio"/>
                <a:cs typeface="Palanquin" panose="020B0004020203020204" pitchFamily="34" charset="77"/>
              </a:rPr>
              <a:t>During Full Application Stage</a:t>
            </a:r>
          </a:p>
        </p:txBody>
      </p:sp>
    </p:spTree>
    <p:extLst>
      <p:ext uri="{BB962C8B-B14F-4D97-AF65-F5344CB8AC3E}">
        <p14:creationId xmlns:p14="http://schemas.microsoft.com/office/powerpoint/2010/main" val="2155735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FB04F-B892-9E47-2C85-70CACBE9E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DB24E-A623-4840-AFB5-738B59A85E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62628" y="518303"/>
            <a:ext cx="7476514" cy="56678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4800" b="1">
                <a:latin typeface="Antonio"/>
              </a:rPr>
              <a:t>Application Process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452432-ACD0-8244-A0DD-CA91A8E23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089492"/>
              </p:ext>
            </p:extLst>
          </p:nvPr>
        </p:nvGraphicFramePr>
        <p:xfrm>
          <a:off x="542144" y="1361026"/>
          <a:ext cx="11107712" cy="4332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3094">
                  <a:extLst>
                    <a:ext uri="{9D8B030D-6E8A-4147-A177-3AD203B41FA5}">
                      <a16:colId xmlns:a16="http://schemas.microsoft.com/office/drawing/2014/main" val="2691212074"/>
                    </a:ext>
                  </a:extLst>
                </a:gridCol>
                <a:gridCol w="7914618">
                  <a:extLst>
                    <a:ext uri="{9D8B030D-6E8A-4147-A177-3AD203B41FA5}">
                      <a16:colId xmlns:a16="http://schemas.microsoft.com/office/drawing/2014/main" val="4088498371"/>
                    </a:ext>
                  </a:extLst>
                </a:gridCol>
              </a:tblGrid>
              <a:tr h="53346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Date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accent1"/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Event and/or Milestone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066895"/>
                  </a:ext>
                </a:extLst>
              </a:tr>
              <a:tr h="737455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Now through March 23, 2026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Letter of Intent (LOI) process open</a:t>
                      </a:r>
                    </a:p>
                    <a:p>
                      <a:pPr algn="l"/>
                      <a:r>
                        <a:rPr lang="en-US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Weekly office hours with Community Impact staff: </a:t>
                      </a:r>
                      <a:r>
                        <a:rPr lang="en-US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  <a:hlinkClick r:id="rId2"/>
                        </a:rPr>
                        <a:t>RSVP here</a:t>
                      </a:r>
                      <a:endParaRPr lang="en-US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Palanquin" panose="020B0004020203020204" pitchFamily="34" charset="77"/>
                        <a:cs typeface="Palanquin" panose="020B0004020203020204" pitchFamily="34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839386"/>
                  </a:ext>
                </a:extLst>
              </a:tr>
              <a:tr h="613794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Monday, March 23, 2026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LOI deadline at noon (12:00 PM) submitted to unitedway@uwstory.org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205769"/>
                  </a:ext>
                </a:extLst>
              </a:tr>
              <a:tr h="762087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Wednesday, March 25, 2026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Final LOI results notification and invite to full application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503904"/>
                  </a:ext>
                </a:extLst>
              </a:tr>
              <a:tr h="421403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Wednesday, April 15, 2026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Full application due at noon (12:00 PM) submitted to unitedway@uwstory.org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29252"/>
                  </a:ext>
                </a:extLst>
              </a:tr>
              <a:tr h="421403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Wednesday, April 29, 2026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Full application results notification and invitation to presentation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855408"/>
                  </a:ext>
                </a:extLst>
              </a:tr>
              <a:tr h="421403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Thursday, May 7, 2026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In-person presentation to UWSC Allocations Committee from 8 to 9:30 AM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310640"/>
                  </a:ext>
                </a:extLst>
              </a:tr>
              <a:tr h="421403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Friday, May 29, 2026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Funding decision notifications/announcement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723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9139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9A5FE-267D-3309-2DC0-1C35C1DAD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731F9-E1AF-367B-41B4-B7806D598B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45397" y="814404"/>
            <a:ext cx="7710976" cy="56678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4800" b="1">
                <a:latin typeface="Antonio"/>
              </a:rPr>
              <a:t>Post-Award Timeline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951A768-0B62-F967-EF56-B989911DB4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120177"/>
              </p:ext>
            </p:extLst>
          </p:nvPr>
        </p:nvGraphicFramePr>
        <p:xfrm>
          <a:off x="542144" y="1731962"/>
          <a:ext cx="11107712" cy="32205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3094">
                  <a:extLst>
                    <a:ext uri="{9D8B030D-6E8A-4147-A177-3AD203B41FA5}">
                      <a16:colId xmlns:a16="http://schemas.microsoft.com/office/drawing/2014/main" val="2691212074"/>
                    </a:ext>
                  </a:extLst>
                </a:gridCol>
                <a:gridCol w="7914618">
                  <a:extLst>
                    <a:ext uri="{9D8B030D-6E8A-4147-A177-3AD203B41FA5}">
                      <a16:colId xmlns:a16="http://schemas.microsoft.com/office/drawing/2014/main" val="4088498371"/>
                    </a:ext>
                  </a:extLst>
                </a:gridCol>
              </a:tblGrid>
              <a:tr h="53346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1"/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Date</a:t>
                      </a:r>
                      <a:endParaRPr lang="en-US" dirty="0">
                        <a:solidFill>
                          <a:schemeClr val="accent1"/>
                        </a:solidFill>
                        <a:latin typeface="Palanquin" panose="020B0004020203020204" pitchFamily="34" charset="77"/>
                        <a:cs typeface="Palanquin" panose="020B0004020203020204" pitchFamily="34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accent1"/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Event and/or Milestone</a:t>
                      </a:r>
                      <a:endParaRPr lang="en-US" dirty="0">
                        <a:solidFill>
                          <a:schemeClr val="accent1"/>
                        </a:solidFill>
                        <a:latin typeface="Palanquin" panose="020B0004020203020204" pitchFamily="34" charset="77"/>
                        <a:cs typeface="Palanquin" panose="020B0004020203020204" pitchFamily="34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066895"/>
                  </a:ext>
                </a:extLst>
              </a:tr>
              <a:tr h="737455"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June 1 - 5, 2026</a:t>
                      </a:r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Palanquin" panose="020B0004020203020204" pitchFamily="34" charset="77"/>
                        <a:cs typeface="Palanquin" panose="020B0004020203020204" pitchFamily="34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Recipient(s) meet with UWSC staff for data collection planning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839386"/>
                  </a:ext>
                </a:extLst>
              </a:tr>
              <a:tr h="613794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Friday, June 12, 2026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Signed Grant Agreement Letters due back to UWSC by email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205769"/>
                  </a:ext>
                </a:extLst>
              </a:tr>
              <a:tr h="762087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July 1, 2026 - June 30, 2027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Funding and programming expected to last for one fiscal year </a:t>
                      </a:r>
                    </a:p>
                    <a:p>
                      <a:pPr algn="l"/>
                      <a:r>
                        <a:rPr lang="en-US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Quarterly reports and/or check-ins due: September 30, December 31, March 31,  </a:t>
                      </a:r>
                    </a:p>
                    <a:p>
                      <a:pPr algn="l"/>
                      <a:r>
                        <a:rPr lang="en-US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and June 30.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503904"/>
                  </a:ext>
                </a:extLst>
              </a:tr>
              <a:tr h="421403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June 30, 2027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alanquin" panose="020B0004020203020204" pitchFamily="34" charset="77"/>
                          <a:cs typeface="Palanquin" panose="020B0004020203020204" pitchFamily="34" charset="77"/>
                        </a:rPr>
                        <a:t>Final reports due (or when project is completed)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29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0789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353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B634C-638E-8DA2-D430-E17A57FCB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77A5AB-FA41-24CF-DAB7-CC6B60A439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48219"/>
          <a:stretch/>
        </p:blipFill>
        <p:spPr>
          <a:xfrm>
            <a:off x="5878813" y="0"/>
            <a:ext cx="6313185" cy="6858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6D0B368-929B-F47A-3AA1-E122A041C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F72B-6D57-7943-9AB2-0B64FAA5A8EB}" type="slidenum">
              <a:rPr lang="en-US" smtClean="0"/>
              <a:t>3</a:t>
            </a:fld>
            <a:endParaRPr lang="en-US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9116E75-F526-AE25-0F50-8B208C028AA6}"/>
              </a:ext>
            </a:extLst>
          </p:cNvPr>
          <p:cNvSpPr txBox="1">
            <a:spLocks/>
          </p:cNvSpPr>
          <p:nvPr/>
        </p:nvSpPr>
        <p:spPr>
          <a:xfrm>
            <a:off x="643457" y="1757946"/>
            <a:ext cx="5452543" cy="25130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0044B5"/>
                </a:solidFill>
                <a:latin typeface="Palanquin" panose="020B0004020203020204" pitchFamily="34" charset="77"/>
                <a:ea typeface="+mn-ea"/>
                <a:cs typeface="Palanquin" panose="020B0004020203020204" pitchFamily="34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>
                <a:latin typeface="Antonio"/>
                <a:cs typeface="Palanquin"/>
              </a:rPr>
              <a:t>Our Vision</a:t>
            </a:r>
            <a:endParaRPr lang="en-US"/>
          </a:p>
          <a:p>
            <a:pPr algn="l"/>
            <a:r>
              <a:rPr lang="en-US" sz="2400" b="0" dirty="0"/>
              <a:t>A connected and thriving Story County</a:t>
            </a:r>
          </a:p>
          <a:p>
            <a:pPr algn="l"/>
            <a:endParaRPr lang="en-US" sz="2500" dirty="0"/>
          </a:p>
          <a:p>
            <a:pPr algn="l"/>
            <a:r>
              <a:rPr lang="en-US" sz="4800">
                <a:latin typeface="Antonio"/>
                <a:cs typeface="Palanquin"/>
              </a:rPr>
              <a:t>Our Mission</a:t>
            </a:r>
            <a:endParaRPr lang="en-US"/>
          </a:p>
          <a:p>
            <a:pPr algn="l"/>
            <a:r>
              <a:rPr lang="en-US" sz="2400" b="0" dirty="0"/>
              <a:t>Unite people, ideas, and resources to transform Story County</a:t>
            </a:r>
          </a:p>
        </p:txBody>
      </p:sp>
      <p:pic>
        <p:nvPicPr>
          <p:cNvPr id="8" name="Picture Placeholder 96" descr="A group of people in blue shirts&#10;&#10;AI-generated content may be incorrect.">
            <a:extLst>
              <a:ext uri="{FF2B5EF4-FFF2-40B4-BE49-F238E27FC236}">
                <a16:creationId xmlns:a16="http://schemas.microsoft.com/office/drawing/2014/main" id="{A65D74C6-665C-79D0-F144-C4805053C0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419" t="3387" r="28435" b="2451"/>
          <a:stretch>
            <a:fillRect/>
          </a:stretch>
        </p:blipFill>
        <p:spPr>
          <a:xfrm>
            <a:off x="6366649" y="759600"/>
            <a:ext cx="5337511" cy="53388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22713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5E4E70-E0F9-BBA7-3B32-76290FC16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28" y="1550011"/>
            <a:ext cx="6250631" cy="75713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D6F55D-E29D-1CD0-3326-6DC7C36FD5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5188" y="2481609"/>
            <a:ext cx="6249988" cy="2144712"/>
          </a:xfrm>
        </p:spPr>
        <p:txBody>
          <a:bodyPr wrap="square">
            <a:normAutofit/>
          </a:bodyPr>
          <a:lstStyle/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sz="2000"/>
              <a:t>United Way of Story County 2030 Impact Agenda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sz="2000"/>
              <a:t>Overview of Request for Proposal (RFP)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sz="2000"/>
              <a:t>Project Topics and Activities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sz="2000"/>
              <a:t>Drafting a Successful Application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sz="2000"/>
              <a:t>Submitting Your Application</a:t>
            </a:r>
          </a:p>
          <a:p>
            <a:pPr>
              <a:lnSpc>
                <a:spcPct val="90000"/>
              </a:lnSpc>
            </a:pPr>
            <a:endParaRPr lang="en-US" sz="200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0C183F-B814-3E96-9686-8951F8C741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2369" r="12369"/>
          <a:stretch/>
        </p:blipFill>
        <p:spPr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3374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04B09-B82C-083B-0C01-4A21EBDDB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E3FD0A7-562D-8E7F-2182-9F33CBCD3B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4484" r="24484"/>
          <a:stretch/>
        </p:blipFill>
        <p:spPr>
          <a:custGeom>
            <a:avLst/>
            <a:gdLst>
              <a:gd name="connsiteX0" fmla="*/ 0 w 5249318"/>
              <a:gd name="connsiteY0" fmla="*/ 0 h 6857999"/>
              <a:gd name="connsiteX1" fmla="*/ 3852793 w 5249318"/>
              <a:gd name="connsiteY1" fmla="*/ 0 h 6857999"/>
              <a:gd name="connsiteX2" fmla="*/ 5210217 w 5249318"/>
              <a:gd name="connsiteY2" fmla="*/ 2928333 h 6857999"/>
              <a:gd name="connsiteX3" fmla="*/ 5249318 w 5249318"/>
              <a:gd name="connsiteY3" fmla="*/ 2966970 h 6857999"/>
              <a:gd name="connsiteX4" fmla="*/ 5249318 w 5249318"/>
              <a:gd name="connsiteY4" fmla="*/ 6857999 h 6857999"/>
              <a:gd name="connsiteX5" fmla="*/ 4009248 w 5249318"/>
              <a:gd name="connsiteY5" fmla="*/ 6857999 h 6857999"/>
              <a:gd name="connsiteX6" fmla="*/ 3610327 w 5249318"/>
              <a:gd name="connsiteY6" fmla="*/ 6593163 h 6857999"/>
              <a:gd name="connsiteX7" fmla="*/ 2490864 w 5249318"/>
              <a:gd name="connsiteY7" fmla="*/ 5648995 h 6857999"/>
              <a:gd name="connsiteX8" fmla="*/ 662782 w 5249318"/>
              <a:gd name="connsiteY8" fmla="*/ 2935417 h 6857999"/>
              <a:gd name="connsiteX9" fmla="*/ 0 w 5249318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49318" h="6857999">
                <a:moveTo>
                  <a:pt x="0" y="0"/>
                </a:moveTo>
                <a:lnTo>
                  <a:pt x="3852793" y="0"/>
                </a:lnTo>
                <a:cubicBezTo>
                  <a:pt x="3942902" y="1106456"/>
                  <a:pt x="4416938" y="2134512"/>
                  <a:pt x="5210217" y="2928333"/>
                </a:cubicBezTo>
                <a:cubicBezTo>
                  <a:pt x="5223251" y="2941373"/>
                  <a:pt x="5236285" y="2954252"/>
                  <a:pt x="5249318" y="2966970"/>
                </a:cubicBezTo>
                <a:lnTo>
                  <a:pt x="5249318" y="6857999"/>
                </a:lnTo>
                <a:lnTo>
                  <a:pt x="4009248" y="6857999"/>
                </a:lnTo>
                <a:lnTo>
                  <a:pt x="3610327" y="6593163"/>
                </a:lnTo>
                <a:cubicBezTo>
                  <a:pt x="3213052" y="6312670"/>
                  <a:pt x="2839151" y="5997450"/>
                  <a:pt x="2490864" y="5648995"/>
                </a:cubicBezTo>
                <a:cubicBezTo>
                  <a:pt x="1707722" y="4865477"/>
                  <a:pt x="1092730" y="3952526"/>
                  <a:pt x="662782" y="2935417"/>
                </a:cubicBezTo>
                <a:cubicBezTo>
                  <a:pt x="267430" y="2000572"/>
                  <a:pt x="45054" y="1014855"/>
                  <a:pt x="0" y="0"/>
                </a:cubicBezTo>
                <a:close/>
              </a:path>
            </a:pathLst>
          </a:custGeom>
          <a:noFill/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000F90-EBA6-FB96-43FA-55B59F2406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2A33E8-568D-CC46-8AA2-9F926BC26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231" y="3023923"/>
            <a:ext cx="5876463" cy="1588127"/>
          </a:xfrm>
        </p:spPr>
        <p:txBody>
          <a:bodyPr/>
          <a:lstStyle/>
          <a:p>
            <a:r>
              <a:rPr lang="en-US" dirty="0"/>
              <a:t>2030 Impact Agenda</a:t>
            </a:r>
          </a:p>
        </p:txBody>
      </p:sp>
    </p:spTree>
    <p:extLst>
      <p:ext uri="{BB962C8B-B14F-4D97-AF65-F5344CB8AC3E}">
        <p14:creationId xmlns:p14="http://schemas.microsoft.com/office/powerpoint/2010/main" val="226597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707988-B9FA-87F5-0CD5-510C02FA71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57257" y="4744916"/>
            <a:ext cx="3325473" cy="923330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>
                <a:solidFill>
                  <a:schemeClr val="tx1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Meet basic needs                        while fostering 15,000                  meaningful connections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6DAEF-F872-4347-080A-5240E96A6A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5038" y="4744916"/>
            <a:ext cx="3541954" cy="923330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>
                <a:solidFill>
                  <a:schemeClr val="tx1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Invest in tools to build              long-term financial stability for 1,000 households annually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6606AE-5ADA-DD3E-EA2B-697AD53FFE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108" y="4744916"/>
            <a:ext cx="3231587" cy="923330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>
                <a:solidFill>
                  <a:schemeClr val="tx1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Deliver 12,500                             high-quality early childhood educational opportunities </a:t>
            </a:r>
          </a:p>
        </p:txBody>
      </p:sp>
      <p:pic>
        <p:nvPicPr>
          <p:cNvPr id="19" name="Picture 18" descr="A person holding a book&#10;&#10;Description automatically generated">
            <a:extLst>
              <a:ext uri="{FF2B5EF4-FFF2-40B4-BE49-F238E27FC236}">
                <a16:creationId xmlns:a16="http://schemas.microsoft.com/office/drawing/2014/main" id="{2E40F1A7-D909-103B-AEC0-95C035CC8B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008" y="429655"/>
            <a:ext cx="2787827" cy="4181741"/>
          </a:xfrm>
          <a:prstGeom prst="rect">
            <a:avLst/>
          </a:prstGeom>
        </p:spPr>
      </p:pic>
      <p:pic>
        <p:nvPicPr>
          <p:cNvPr id="21" name="Picture 20" descr="Two people eating&#10;&#10;Description automatically generated">
            <a:extLst>
              <a:ext uri="{FF2B5EF4-FFF2-40B4-BE49-F238E27FC236}">
                <a16:creationId xmlns:a16="http://schemas.microsoft.com/office/drawing/2014/main" id="{10031C81-7DC1-2D74-B479-CBB22F888A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927" y="429655"/>
            <a:ext cx="2787827" cy="4181741"/>
          </a:xfrm>
          <a:prstGeom prst="rect">
            <a:avLst/>
          </a:prstGeom>
        </p:spPr>
      </p:pic>
      <p:pic>
        <p:nvPicPr>
          <p:cNvPr id="23" name="Picture 2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86D0BF3-93B6-E5E1-9B83-303B5EC144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467" y="429655"/>
            <a:ext cx="2787827" cy="41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51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10">
            <a:extLst>
              <a:ext uri="{FF2B5EF4-FFF2-40B4-BE49-F238E27FC236}">
                <a16:creationId xmlns:a16="http://schemas.microsoft.com/office/drawing/2014/main" id="{29AB3E73-745A-F43F-7F0F-08CED22E2953}"/>
              </a:ext>
            </a:extLst>
          </p:cNvPr>
          <p:cNvSpPr/>
          <p:nvPr/>
        </p:nvSpPr>
        <p:spPr>
          <a:xfrm rot="16200000">
            <a:off x="8968882" y="-1035829"/>
            <a:ext cx="1509806" cy="493643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82D8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79A17E-9ECE-50FC-E398-1AF403193C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384" y="1016890"/>
            <a:ext cx="6509065" cy="830997"/>
          </a:xfrm>
        </p:spPr>
        <p:txBody>
          <a:bodyPr/>
          <a:lstStyle/>
          <a:p>
            <a:r>
              <a:rPr lang="en-US" sz="4800" b="1">
                <a:latin typeface="Antonio"/>
                <a:cs typeface="Palanquin"/>
              </a:rPr>
              <a:t>Financial Empowerment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C974B0-9289-83E0-E0AA-1CC377C177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384" y="1978514"/>
            <a:ext cx="7325929" cy="3862596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tx1"/>
                </a:solidFill>
                <a:latin typeface="Palanquin"/>
                <a:cs typeface="Palanquin"/>
              </a:rPr>
              <a:t>26%</a:t>
            </a:r>
            <a:r>
              <a:rPr lang="en-US" sz="2000">
                <a:solidFill>
                  <a:schemeClr val="tx1"/>
                </a:solidFill>
                <a:latin typeface="Palanquin"/>
                <a:cs typeface="Palanquin"/>
              </a:rPr>
              <a:t> of Story County households </a:t>
            </a:r>
            <a:r>
              <a:rPr lang="en-US" sz="2000" b="1">
                <a:solidFill>
                  <a:schemeClr val="tx1"/>
                </a:solidFill>
                <a:latin typeface="Palanquin"/>
                <a:cs typeface="Palanquin"/>
              </a:rPr>
              <a:t>don’t have $400 on hand for emergencies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49% </a:t>
            </a:r>
            <a:r>
              <a:rPr lang="en-US" sz="2000" dirty="0">
                <a:solidFill>
                  <a:schemeClr val="tx1"/>
                </a:solidFill>
              </a:rPr>
              <a:t>of renting households spend </a:t>
            </a:r>
            <a:r>
              <a:rPr lang="en-US" sz="2000" b="1" dirty="0">
                <a:solidFill>
                  <a:schemeClr val="tx1"/>
                </a:solidFill>
              </a:rPr>
              <a:t>30% or more of their income on rent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Palanquin" panose="020B0004020203020204" pitchFamily="34" charset="77"/>
                <a:cs typeface="Palanquin" panose="020B0004020203020204" pitchFamily="34" charset="77"/>
              </a:rPr>
              <a:t>Access to supportive programs helps individuals and families manage limited resources, avoid financial pitfalls, and build long-term stability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Palanquin"/>
                <a:cs typeface="Palanquin"/>
              </a:rPr>
              <a:t>When families understand how to budget, save, and plan, they’re better equipped to handle emergencies, reduce stress, and create long-term stability that can break cycles of poverty and open doors to opportunity 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BAFDCA8-733A-43DB-299B-985920D5B1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30169" y="1133868"/>
            <a:ext cx="4461831" cy="6524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OUR RESPONSE: Invest in tools to build long-term financial stability to 1,000 households annually</a:t>
            </a:r>
          </a:p>
        </p:txBody>
      </p:sp>
      <p:pic>
        <p:nvPicPr>
          <p:cNvPr id="5" name="Picture 4" descr="A person holding a baby&#10;&#10;AI-generated content may be incorrect.">
            <a:extLst>
              <a:ext uri="{FF2B5EF4-FFF2-40B4-BE49-F238E27FC236}">
                <a16:creationId xmlns:a16="http://schemas.microsoft.com/office/drawing/2014/main" id="{787E34AA-C5CE-FD7A-F8C5-DEF0BE132C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45" r="26563"/>
          <a:stretch>
            <a:fillRect/>
          </a:stretch>
        </p:blipFill>
        <p:spPr>
          <a:xfrm>
            <a:off x="8439912" y="2249945"/>
            <a:ext cx="3752088" cy="372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14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eople sitting at tables in a room with a brick wall&#10;&#10;AI-generated content may be incorrect.">
            <a:extLst>
              <a:ext uri="{FF2B5EF4-FFF2-40B4-BE49-F238E27FC236}">
                <a16:creationId xmlns:a16="http://schemas.microsoft.com/office/drawing/2014/main" id="{5E8030F4-881D-D108-70FC-6A7716FE30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5872" t="5096" r="-8034" b="-5096"/>
          <a:stretch>
            <a:fillRect/>
          </a:stretch>
        </p:blipFill>
        <p:spPr>
          <a:xfrm>
            <a:off x="7793370" y="-509954"/>
            <a:ext cx="7468671" cy="7763608"/>
          </a:xfr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F0392B7-69BE-C921-F410-6DD393723398}"/>
              </a:ext>
            </a:extLst>
          </p:cNvPr>
          <p:cNvSpPr txBox="1">
            <a:spLocks/>
          </p:cNvSpPr>
          <p:nvPr/>
        </p:nvSpPr>
        <p:spPr>
          <a:xfrm>
            <a:off x="800529" y="831819"/>
            <a:ext cx="5676181" cy="10064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i="0" u="none" strike="noStrike" kern="1200" dirty="0">
                <a:solidFill>
                  <a:srgbClr val="0044B5"/>
                </a:solidFill>
                <a:effectLst/>
                <a:latin typeface="Antoni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latin typeface="Antonio"/>
              </a:rPr>
              <a:t>United Way's Response</a:t>
            </a:r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5EC6F43-0F6E-A0F9-EC66-E636AFD6D7DC}"/>
              </a:ext>
            </a:extLst>
          </p:cNvPr>
          <p:cNvSpPr txBox="1">
            <a:spLocks/>
          </p:cNvSpPr>
          <p:nvPr/>
        </p:nvSpPr>
        <p:spPr>
          <a:xfrm>
            <a:off x="799811" y="2233606"/>
            <a:ext cx="5676900" cy="1006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Invest in tools to build long-term financial stability to 1,000 households annually</a:t>
            </a:r>
            <a:endParaRPr lang="en-US" sz="2000" dirty="0"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marL="171450" indent="-171450">
              <a:lnSpc>
                <a:spcPct val="120000"/>
              </a:lnSpc>
              <a:buSzPct val="80000"/>
            </a:pPr>
            <a:r>
              <a:rPr lang="en-US" sz="2000" dirty="0">
                <a:latin typeface="Palanquin" panose="020B0004020203020204" pitchFamily="34" charset="0"/>
                <a:cs typeface="Palanquin" panose="020B0004020203020204" pitchFamily="34" charset="0"/>
              </a:rPr>
              <a:t>Volunteer Income Tax Assistance (VITA)</a:t>
            </a:r>
          </a:p>
          <a:p>
            <a:pPr marL="171450" indent="-171450">
              <a:lnSpc>
                <a:spcPct val="120000"/>
              </a:lnSpc>
              <a:buSzPct val="80000"/>
            </a:pPr>
            <a:r>
              <a:rPr lang="en-US" sz="2000" dirty="0">
                <a:latin typeface="Palanquin" panose="020B0004020203020204" pitchFamily="34" charset="0"/>
                <a:cs typeface="Palanquin" panose="020B0004020203020204" pitchFamily="34" charset="0"/>
              </a:rPr>
              <a:t>Financial education and coaching</a:t>
            </a:r>
          </a:p>
          <a:p>
            <a:pPr marL="171450" indent="-171450">
              <a:lnSpc>
                <a:spcPct val="120000"/>
              </a:lnSpc>
              <a:buSzPct val="80000"/>
            </a:pPr>
            <a:r>
              <a:rPr lang="en-US" sz="2000" dirty="0">
                <a:latin typeface="Palanquin" panose="020B0004020203020204" pitchFamily="34" charset="0"/>
                <a:cs typeface="Palanquin" panose="020B0004020203020204" pitchFamily="34" charset="0"/>
              </a:rPr>
              <a:t>Sliding fee scales at child care centers</a:t>
            </a:r>
          </a:p>
          <a:p>
            <a:pPr marL="171450" indent="-171450">
              <a:lnSpc>
                <a:spcPct val="120000"/>
              </a:lnSpc>
              <a:buSzPct val="80000"/>
            </a:pPr>
            <a:r>
              <a:rPr lang="en-US" sz="2000" dirty="0">
                <a:latin typeface="Palanquin" panose="020B0004020203020204" pitchFamily="34" charset="0"/>
                <a:cs typeface="Palanquin" panose="020B0004020203020204" pitchFamily="34" charset="0"/>
              </a:rPr>
              <a:t>Women United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66857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A41DD-0B59-A477-EC48-07FFD9CB8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2D5C4408-333B-6761-E341-D45E49620B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181" r="21181"/>
          <a:stretch>
            <a:fillRect/>
          </a:stretch>
        </p:blipFill>
        <p:spPr>
          <a:custGeom>
            <a:avLst/>
            <a:gdLst>
              <a:gd name="connsiteX0" fmla="*/ 0 w 5249318"/>
              <a:gd name="connsiteY0" fmla="*/ 0 h 6857999"/>
              <a:gd name="connsiteX1" fmla="*/ 3852793 w 5249318"/>
              <a:gd name="connsiteY1" fmla="*/ 0 h 6857999"/>
              <a:gd name="connsiteX2" fmla="*/ 5210217 w 5249318"/>
              <a:gd name="connsiteY2" fmla="*/ 2928333 h 6857999"/>
              <a:gd name="connsiteX3" fmla="*/ 5249318 w 5249318"/>
              <a:gd name="connsiteY3" fmla="*/ 2966970 h 6857999"/>
              <a:gd name="connsiteX4" fmla="*/ 5249318 w 5249318"/>
              <a:gd name="connsiteY4" fmla="*/ 6857999 h 6857999"/>
              <a:gd name="connsiteX5" fmla="*/ 4009248 w 5249318"/>
              <a:gd name="connsiteY5" fmla="*/ 6857999 h 6857999"/>
              <a:gd name="connsiteX6" fmla="*/ 3610327 w 5249318"/>
              <a:gd name="connsiteY6" fmla="*/ 6593163 h 6857999"/>
              <a:gd name="connsiteX7" fmla="*/ 2490864 w 5249318"/>
              <a:gd name="connsiteY7" fmla="*/ 5648995 h 6857999"/>
              <a:gd name="connsiteX8" fmla="*/ 662782 w 5249318"/>
              <a:gd name="connsiteY8" fmla="*/ 2935417 h 6857999"/>
              <a:gd name="connsiteX9" fmla="*/ 0 w 5249318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49318" h="6857999">
                <a:moveTo>
                  <a:pt x="0" y="0"/>
                </a:moveTo>
                <a:lnTo>
                  <a:pt x="3852793" y="0"/>
                </a:lnTo>
                <a:cubicBezTo>
                  <a:pt x="3942902" y="1106456"/>
                  <a:pt x="4416938" y="2134512"/>
                  <a:pt x="5210217" y="2928333"/>
                </a:cubicBezTo>
                <a:cubicBezTo>
                  <a:pt x="5223251" y="2941373"/>
                  <a:pt x="5236285" y="2954252"/>
                  <a:pt x="5249318" y="2966970"/>
                </a:cubicBezTo>
                <a:lnTo>
                  <a:pt x="5249318" y="6857999"/>
                </a:lnTo>
                <a:lnTo>
                  <a:pt x="4009248" y="6857999"/>
                </a:lnTo>
                <a:lnTo>
                  <a:pt x="3610327" y="6593163"/>
                </a:lnTo>
                <a:cubicBezTo>
                  <a:pt x="3213052" y="6312670"/>
                  <a:pt x="2839151" y="5997450"/>
                  <a:pt x="2490864" y="5648995"/>
                </a:cubicBezTo>
                <a:cubicBezTo>
                  <a:pt x="1707722" y="4865477"/>
                  <a:pt x="1092730" y="3952526"/>
                  <a:pt x="662782" y="2935417"/>
                </a:cubicBezTo>
                <a:cubicBezTo>
                  <a:pt x="267430" y="2000572"/>
                  <a:pt x="45054" y="1014855"/>
                  <a:pt x="0" y="0"/>
                </a:cubicBezTo>
                <a:close/>
              </a:path>
            </a:pathLst>
          </a:custGeom>
          <a:noFill/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3906A5-ED22-4FF9-1CBF-755157FA0B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51C43D-E461-956F-A1CB-6909B11B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231" y="3023923"/>
            <a:ext cx="5815538" cy="2336024"/>
          </a:xfrm>
        </p:spPr>
        <p:txBody>
          <a:bodyPr/>
          <a:lstStyle/>
          <a:p>
            <a:r>
              <a:rPr lang="en-US" dirty="0"/>
              <a:t>Overview of </a:t>
            </a:r>
            <a:br>
              <a:rPr lang="en-US" dirty="0"/>
            </a:br>
            <a:r>
              <a:rPr lang="en-US" dirty="0"/>
              <a:t>Request for Proposal (RFP)</a:t>
            </a:r>
          </a:p>
        </p:txBody>
      </p:sp>
    </p:spTree>
    <p:extLst>
      <p:ext uri="{BB962C8B-B14F-4D97-AF65-F5344CB8AC3E}">
        <p14:creationId xmlns:p14="http://schemas.microsoft.com/office/powerpoint/2010/main" val="3464828517"/>
      </p:ext>
    </p:extLst>
  </p:cSld>
  <p:clrMapOvr>
    <a:masterClrMapping/>
  </p:clrMapOvr>
</p:sld>
</file>

<file path=ppt/theme/theme1.xml><?xml version="1.0" encoding="utf-8"?>
<a:theme xmlns:a="http://schemas.openxmlformats.org/drawingml/2006/main" name="Blue Text Slides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4B5"/>
      </a:accent1>
      <a:accent2>
        <a:srgbClr val="FD372C"/>
      </a:accent2>
      <a:accent3>
        <a:srgbClr val="FFBA00"/>
      </a:accent3>
      <a:accent4>
        <a:srgbClr val="009364"/>
      </a:accent4>
      <a:accent5>
        <a:srgbClr val="6C76D3"/>
      </a:accent5>
      <a:accent6>
        <a:srgbClr val="646567"/>
      </a:accent6>
      <a:hlink>
        <a:srgbClr val="20286B"/>
      </a:hlink>
      <a:folHlink>
        <a:srgbClr val="4E49A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40813_MC_PowerPoint Template" id="{7E6EA3AE-5964-6B45-8E63-41DD4E0BFD3B}" vid="{87B438BD-D077-5E44-8B16-8AD98EDF98F2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White Text Slides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4B5"/>
      </a:accent1>
      <a:accent2>
        <a:srgbClr val="FD372C"/>
      </a:accent2>
      <a:accent3>
        <a:srgbClr val="FFBA00"/>
      </a:accent3>
      <a:accent4>
        <a:srgbClr val="009364"/>
      </a:accent4>
      <a:accent5>
        <a:srgbClr val="6C76D3"/>
      </a:accent5>
      <a:accent6>
        <a:srgbClr val="646567"/>
      </a:accent6>
      <a:hlink>
        <a:srgbClr val="20286B"/>
      </a:hlink>
      <a:folHlink>
        <a:srgbClr val="4E49A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40813_MC_PowerPoint Template" id="{7E6EA3AE-5964-6B45-8E63-41DD4E0BFD3B}" vid="{49092468-28E5-AC4C-B900-48A6E1CDA0B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7FD5B8C-E1A0-5140-B76D-85777D62B557}">
  <we:reference id="wa104381702" version="1.5.0.0" store="en-US" storeType="OMEX"/>
  <we:alternateReferences>
    <we:reference id="wa104381702" version="1.5.0.0" store="wa104381702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fdfe44f-510e-488c-925f-b0ce7db18220" xsi:nil="true"/>
    <lcf76f155ced4ddcb4097134ff3c332f xmlns="5c2fa177-ff4c-42ad-869a-baa32c84bdca">
      <Terms xmlns="http://schemas.microsoft.com/office/infopath/2007/PartnerControls"/>
    </lcf76f155ced4ddcb4097134ff3c332f>
    <SiteLocation xmlns="5c2fa177-ff4c-42ad-869a-baa32c84bdca">
      <Url xsi:nil="true"/>
      <Description xsi:nil="true"/>
    </SiteLocation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72A878C934ED47940BD84E55194198" ma:contentTypeVersion="17" ma:contentTypeDescription="Create a new document." ma:contentTypeScope="" ma:versionID="acda01c1ab595c70a02d0bfcebf1405d">
  <xsd:schema xmlns:xsd="http://www.w3.org/2001/XMLSchema" xmlns:xs="http://www.w3.org/2001/XMLSchema" xmlns:p="http://schemas.microsoft.com/office/2006/metadata/properties" xmlns:ns2="5c2fa177-ff4c-42ad-869a-baa32c84bdca" xmlns:ns3="afdfe44f-510e-488c-925f-b0ce7db18220" targetNamespace="http://schemas.microsoft.com/office/2006/metadata/properties" ma:root="true" ma:fieldsID="836154fb596993652e2da9556b23c5fe" ns2:_="" ns3:_="">
    <xsd:import namespace="5c2fa177-ff4c-42ad-869a-baa32c84bdca"/>
    <xsd:import namespace="afdfe44f-510e-488c-925f-b0ce7db182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Sit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2fa177-ff4c-42ad-869a-baa32c84bd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df1adaf-a2ea-4c2d-a8fc-3043cdca2c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SiteLocation" ma:index="23" nillable="true" ma:displayName="Site Location" ma:description="Hyperlink" ma:format="Hyperlink" ma:internalName="SiteLocatio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dfe44f-510e-488c-925f-b0ce7db1822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dd8500d-fab5-4876-bbe8-59f977136c29}" ma:internalName="TaxCatchAll" ma:showField="CatchAllData" ma:web="afdfe44f-510e-488c-925f-b0ce7db182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17CA15-D684-4E33-B59B-48EB9197BA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249B2C-6835-46F7-846F-53426603313F}">
  <ds:schemaRefs>
    <ds:schemaRef ds:uri="afdfe44f-510e-488c-925f-b0ce7db18220"/>
    <ds:schemaRef ds:uri="http://purl.org/dc/terms/"/>
    <ds:schemaRef ds:uri="http://schemas.openxmlformats.org/package/2006/metadata/core-properties"/>
    <ds:schemaRef ds:uri="5c2fa177-ff4c-42ad-869a-baa32c84bdca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0C43C96-7F34-4EE2-B519-B7C1EFC477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2fa177-ff4c-42ad-869a-baa32c84bdca"/>
    <ds:schemaRef ds:uri="afdfe44f-510e-488c-925f-b0ce7db182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7210</TotalTime>
  <Words>923</Words>
  <Application>Microsoft Office PowerPoint</Application>
  <PresentationFormat>Widescreen</PresentationFormat>
  <Paragraphs>145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Antonio</vt:lpstr>
      <vt:lpstr>Antonio Light</vt:lpstr>
      <vt:lpstr>Aptos Display</vt:lpstr>
      <vt:lpstr>Palanquin</vt:lpstr>
      <vt:lpstr>Aptos</vt:lpstr>
      <vt:lpstr>Arial</vt:lpstr>
      <vt:lpstr>Calibri</vt:lpstr>
      <vt:lpstr>Blue Text Slides</vt:lpstr>
      <vt:lpstr>Custom Design</vt:lpstr>
      <vt:lpstr>White Text Slides</vt:lpstr>
      <vt:lpstr>2026 Major Grant Program</vt:lpstr>
      <vt:lpstr>Sarah Mansell</vt:lpstr>
      <vt:lpstr>PowerPoint Presentation</vt:lpstr>
      <vt:lpstr>Agenda</vt:lpstr>
      <vt:lpstr>2030 Impact Agenda</vt:lpstr>
      <vt:lpstr>PowerPoint Presentation</vt:lpstr>
      <vt:lpstr>PowerPoint Presentation</vt:lpstr>
      <vt:lpstr>PowerPoint Presentation</vt:lpstr>
      <vt:lpstr>Overview of  Request for Proposal (RFP)</vt:lpstr>
      <vt:lpstr>RFP Overview</vt:lpstr>
      <vt:lpstr>Major Grant Specifics</vt:lpstr>
      <vt:lpstr>Project Topics and Activities</vt:lpstr>
      <vt:lpstr>PowerPoint Presentation</vt:lpstr>
      <vt:lpstr>PowerPoint Presentation</vt:lpstr>
      <vt:lpstr>Drafting a  Successful Application</vt:lpstr>
      <vt:lpstr>Strategies for Success</vt:lpstr>
      <vt:lpstr>Data and Outcomes</vt:lpstr>
      <vt:lpstr>Submitting Your Application</vt:lpstr>
      <vt:lpstr>Required Steps for All Applicants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Nelson.Spencer</dc:creator>
  <cp:lastModifiedBy>Sarah Mansell</cp:lastModifiedBy>
  <cp:revision>103</cp:revision>
  <dcterms:created xsi:type="dcterms:W3CDTF">2024-06-05T15:21:45Z</dcterms:created>
  <dcterms:modified xsi:type="dcterms:W3CDTF">2026-02-27T15:28:34Z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0x0101006072A878C934ED47940BD84E55194198</vt:lpwstr>
  </property>
  <property fmtid="{D5CDD505-2E9C-101B-9397-08002B2CF9AE}" pid="3" name="MediaServiceImageTags">
    <vt:lpwstr/>
  </property>
</Properties>
</file>